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67" r:id="rId17"/>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17" Type="http://schemas.openxmlformats.org/officeDocument/2006/relationships/slide" Target="slides/slide12.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4099cffdfe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4099cffdfe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4" Type="http://schemas.openxmlformats.org/officeDocument/2006/relationships/hyperlink" Target="https://exceptionalindividuals.com/candidates/neurodiversity-resources/spiky-profile/" TargetMode="External"/><Relationship Id="rId5" Type="http://schemas.openxmlformats.org/officeDocument/2006/relationships/hyperlink" Target="https://neurodiversity.directory/glossary/spiky-profile-definition/" TargetMode="External"/><Relationship Id="rId6" Type="http://schemas.openxmlformats.org/officeDocument/2006/relationships/hyperlink" Target="https://www.creasedpuddle.co.uk/resource/what-is-the-spiky-profile/" TargetMode="External"/><Relationship Id="rId7" Type="http://schemas.openxmlformats.org/officeDocument/2006/relationships/hyperlink" Target="https://abiharrisonnye.dev" TargetMode="External"/></Relationships>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74" name="Shape 174"/>
        <p:cNvGrpSpPr/>
        <p:nvPr/>
      </p:nvGrpSpPr>
      <p:grpSpPr>
        <a:xfrm>
          <a:off x="0" y="0"/>
          <a:ext cx="0" cy="0"/>
          <a:chOff x="0" y="0"/>
          <a:chExt cx="0" cy="0"/>
        </a:xfrm>
      </p:grpSpPr>
      <p:sp>
        <p:nvSpPr>
          <p:cNvPr id="175"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Spiky Profiles</a:t>
            </a:r>
            <a:endParaRPr b="1" sz="4000">
              <a:latin typeface="Atkinson Hyperlegible Next"/>
              <a:ea typeface="Atkinson Hyperlegible Next"/>
              <a:cs typeface="Atkinson Hyperlegible Next"/>
              <a:sym typeface="Atkinson Hyperlegible Next"/>
            </a:endParaRPr>
          </a:p>
        </p:txBody>
      </p:sp>
      <p:sp>
        <p:nvSpPr>
          <p:cNvPr id="176"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77"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78"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A spiky profile is when someone is really brilliant at some things but finds other things very hard. This includes things that might seem simple to other people. For example, someone might be amazing at solving tricky problems at work but find it hard to reply to a basic email.</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This is not about being lazy or not trying hard enough. Neurodivergent brains are wired in a different way. Some skills, like creativity, focus, and spotting patterns, can be super strong. But other skills, like planning, switching between tasks, or doing routine jobs, can take a lot more effort.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Knowing about spiky profiles can help us be better allies. If someone seems to be struggling with something easy, it might just be that their brain works differently. Small changes can make a big difference. Try pairing with people whose strengths fill in your gaps, or think about how you share out work in your team.</a:t>
            </a:r>
            <a:endParaRPr sz="1000">
              <a:solidFill>
                <a:schemeClr val="dk1"/>
              </a:solidFill>
              <a:latin typeface="Atkinson Hyperlegible Next"/>
              <a:ea typeface="Atkinson Hyperlegible Next"/>
              <a:cs typeface="Atkinson Hyperlegible Next"/>
              <a:sym typeface="Atkinson Hyperlegible Next"/>
            </a:endParaRPr>
          </a:p>
        </p:txBody>
      </p:sp>
      <p:sp>
        <p:nvSpPr>
          <p:cNvPr id="179"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80"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81"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val="tx"/>
                    </a:ext>
                  </a:extLst>
                </a:hlinkClick>
              </a:rPr>
              <a:t>Exceptional Individuals: Spiky Profile</a:t>
            </a:r>
            <a:endParaRPr sz="1000" u="sng">
              <a:solidFill>
                <a:schemeClr val="accent5"/>
              </a:solidFill>
              <a:latin typeface="Atkinson Hyperlegible Next"/>
              <a:ea typeface="Atkinson Hyperlegible Next"/>
              <a:cs typeface="Atkinson Hyperlegible Next"/>
              <a:sym typeface="Atkinson Hyperlegible Next"/>
            </a:endParaRPr>
          </a:p>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val="tx"/>
                    </a:ext>
                  </a:extLst>
                </a:hlinkClick>
              </a:rPr>
              <a:t>What is the definition of a spiky profile?</a:t>
            </a:r>
            <a:endParaRPr sz="1000" u="sng">
              <a:solidFill>
                <a:schemeClr val="accent5"/>
              </a:solidFill>
              <a:latin typeface="Atkinson Hyperlegible Next"/>
              <a:ea typeface="Atkinson Hyperlegible Next"/>
              <a:cs typeface="Atkinson Hyperlegible Next"/>
              <a:sym typeface="Atkinson Hyperlegible Next"/>
            </a:endParaRPr>
          </a:p>
          <a:p>
            <a:pPr indent="0" lvl="0" marL="0" rtl="0" algn="l">
              <a:lnSpc>
                <a:spcPct val="100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val="tx"/>
                    </a:ext>
                  </a:extLst>
                </a:hlinkClick>
              </a:rPr>
              <a:t>What is the Spiky Profile?</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8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Spiky Profiles</dc:title>
  <dc:subject>Inclusion Toolkit</dc:subject>
  <dc:creator>Abi Harrison-Nye</dc:creator>
  <cp:lastModifiedBy>Abi Harrison-Nye</cp:lastModifiedBy>
  <dc:language>en-GB</dc:language>
</cp:coreProperties>
</file>