
<file path=[Content_Types].xml><?xml version="1.0" encoding="utf-8"?>
<Types xmlns="http://schemas.openxmlformats.org/package/2006/content-types">
  <Default ContentType="application/x-fontdata" Extension="fntdata"/>
  <Default ContentType="application/xml" Extension="xml"/>
  <Default ContentType="image/png" Extension="png"/>
  <Default ContentType="application/vnd.openxmlformats-officedocument.obfuscatedFont" Extension="odttf"/>
  <Default ContentType="application/vnd.openxmlformats-package.relationships+xml" Extension="rels"/>
  <Override ContentType="application/vnd.openxmlformats-officedocument.presentationml.notesSlide+xml" PartName="/ppt/notesSlides/notesSlide13.xml"/>
  <Override ContentType="application/vnd.openxmlformats-officedocument.presentationml.slideLayout+xml" PartName="/ppt/slideLayouts/slideLayout3.xml"/>
  <Override ContentType="application/vnd.openxmlformats-officedocument.presentationml.slideLayout+xml" PartName="/ppt/slideLayouts/slideLayout4.xml"/>
  <Override ContentType="application/vnd.openxmlformats-officedocument.presentationml.slideLayout+xml" PartName="/ppt/slideLayouts/slideLayout5.xml"/>
  <Override ContentType="application/vnd.openxmlformats-officedocument.presentationml.slideLayout+xml" PartName="/ppt/slideLayouts/slideLayout2.xml"/>
  <Override ContentType="application/vnd.openxmlformats-officedocument.presentationml.slideLayout+xml" PartName="/ppt/slideLayouts/slideLayout11.xml"/>
  <Override ContentType="application/vnd.openxmlformats-officedocument.presentationml.slideLayout+xml" PartName="/ppt/slideLayouts/slideLayout1.xml"/>
  <Override ContentType="application/vnd.openxmlformats-officedocument.presentationml.slideLayout+xml" PartName="/ppt/slideLayouts/slideLayout10.xml"/>
  <Override ContentType="application/vnd.openxmlformats-officedocument.presentationml.slideLayout+xml" PartName="/ppt/slideLayouts/slideLayout7.xml"/>
  <Override ContentType="application/vnd.openxmlformats-officedocument.presentationml.slideLayout+xml" PartName="/ppt/slideLayouts/slideLayout6.xml"/>
  <Override ContentType="application/vnd.openxmlformats-officedocument.presentationml.slideLayout+xml" PartName="/ppt/slideLayouts/slideLayout8.xml"/>
  <Override ContentType="application/vnd.openxmlformats-officedocument.presentationml.slideLayout+xml" PartName="/ppt/slideLayouts/slideLayout9.xml"/>
  <Override ContentType="application/vnd.openxmlformats-officedocument.presentationml.slideMaster+xml" PartName="/ppt/slideMasters/slideMaster1.xml"/>
  <Override ContentType="application/binary" PartName="/ppt/metadata"/>
  <Override ContentType="application/vnd.openxmlformats-officedocument.presentationml.slide+xml" PartName="/ppt/slides/slide13.xml"/>
  <Override ContentType="application/vnd.openxmlformats-officedocument.presentationml.notesMaster+xml" PartName="/ppt/notesMasters/notesMaster1.xml"/>
  <Override ContentType="application/vnd.openxmlformats-package.core-properties+xml" PartName="/docProps/core.xml"/>
  <Override ContentType="application/vnd.openxmlformats-officedocument.presentationml.presentation.main+xml" PartName="/ppt/presentation.xml"/>
  <Override ContentType="application/vnd.openxmlformats-officedocument.presentationml.presProps+xml" PartName="/ppt/presProps.xml"/>
  <Override ContentType="application/vnd.openxmlformats-officedocument.theme+xml" PartName="/ppt/theme/theme1.xml"/>
  <Override ContentType="application/vnd.openxmlformats-officedocument.theme+xml" PartName="/ppt/theme/theme2.xml"/>
  <Override ContentType="application/vnd.openxmlformats-officedocument.presentationml.viewProps+xml" PartName="/ppt/viewProps.xml"/>
</Types>
</file>

<file path=_rels/.rels><?xml version="1.0" encoding="UTF-8" standalone="yes"?><Relationships xmlns="http://schemas.openxmlformats.org/package/2006/relationships"><Relationship Id="rId1" Type="http://schemas.openxmlformats.org/package/2006/relationships/metadata/core-properties" Target="docProps/core.xml"/><Relationship Id="rId2"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embedTrueTypeFonts="1" autoCompressPictures="0" strictFirstAndLastChars="0">
  <p:sldMasterIdLst>
    <p:sldMasterId id="2147483648" r:id="rId4"/>
  </p:sldMasterIdLst>
  <p:notesMasterIdLst>
    <p:notesMasterId r:id="rId5"/>
  </p:notesMasterIdLst>
  <p:sldIdLst>
    <p:sldId id="268" r:id="rId18"/>
  </p:sldIdLst>
  <p:sldSz cy="5143500" cx="9144000"/>
  <p:notesSz cx="6858000" cy="9144000"/>
  <p:embeddedFontLst>
    <p:embeddedFont>
      <p:font typeface="Atkinson Hyperlegible Next" pitchFamily="2" charset="0"/>
      <p:regular r:id="rId26"/>
      <p:bold r:id="rId27"/>
      <p:italic r:id="rId28"/>
      <p:boldItalic r:id="rId29"/>
    </p:embeddedFont>
  </p:embeddedFontLst>
  <p:defaultText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tkinson Hyperlegible Next"/>
        <a:ea typeface="Atkinson Hyperlegible Next"/>
        <a:cs typeface="Atkinson Hyperlegible Next"/>
        <a:sym typeface="Atkinson Hyperlegible Next"/>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tkinson Hyperlegible Next"/>
        <a:ea typeface="Atkinson Hyperlegible Next"/>
        <a:cs typeface="Atkinson Hyperlegible Next"/>
        <a:sym typeface="Atkinson Hyperlegible Next"/>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tkinson Hyperlegible Next"/>
        <a:ea typeface="Atkinson Hyperlegible Next"/>
        <a:cs typeface="Atkinson Hyperlegible Next"/>
        <a:sym typeface="Atkinson Hyperlegible Next"/>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tkinson Hyperlegible Next"/>
        <a:ea typeface="Atkinson Hyperlegible Next"/>
        <a:cs typeface="Atkinson Hyperlegible Next"/>
        <a:sym typeface="Atkinson Hyperlegible Next"/>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tkinson Hyperlegible Next"/>
        <a:ea typeface="Atkinson Hyperlegible Next"/>
        <a:cs typeface="Atkinson Hyperlegible Next"/>
        <a:sym typeface="Atkinson Hyperlegible Next"/>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tkinson Hyperlegible Next"/>
        <a:ea typeface="Atkinson Hyperlegible Next"/>
        <a:cs typeface="Atkinson Hyperlegible Next"/>
        <a:sym typeface="Atkinson Hyperlegible Next"/>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tkinson Hyperlegible Next"/>
        <a:ea typeface="Atkinson Hyperlegible Next"/>
        <a:cs typeface="Atkinson Hyperlegible Next"/>
        <a:sym typeface="Atkinson Hyperlegible Next"/>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tkinson Hyperlegible Next"/>
        <a:ea typeface="Atkinson Hyperlegible Next"/>
        <a:cs typeface="Atkinson Hyperlegible Next"/>
        <a:sym typeface="Atkinson Hyperlegible Next"/>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tkinson Hyperlegible Next"/>
        <a:ea typeface="Atkinson Hyperlegible Next"/>
        <a:cs typeface="Atkinson Hyperlegible Next"/>
        <a:sym typeface="Atkinson Hyperlegible Next"/>
      </a:defRPr>
    </a:lvl9pPr>
  </p:defaultTextStyle>
  <p:extLst>
    <p:ext uri="{EFAFB233-063F-42B5-8137-9DF3F51BA10A}">
      <p15:sldGuideLst>
        <p15:guide id="1" orient="horz" pos="1620">
          <p15:clr>
            <a:srgbClr val="747775"/>
          </p15:clr>
        </p15:guide>
        <p15:guide id="2" pos="2880">
          <p15:clr>
            <a:srgbClr val="747775"/>
          </p15:clr>
        </p15:guide>
      </p15:sldGuideLst>
    </p:ext>
    <p:ext uri="GoogleSlidesCustomDataVersion2">
      <go:slidesCustomData xmlns:go="http://customooxmlschemas.google.com/" r:id="rId25" roundtripDataSignature="AMtx7mjWT6te6cxf2CrTGXePZRNng4w9qg=="/>
    </p:ext>
  </p:extLst>
</p:presentation>
</file>

<file path=ppt/presProps.xml><?xml version="1.0" encoding="utf-8"?>
<p:presentationP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file>

<file path=ppt/viewProps.xml><?xml version="1.0" encoding="utf-8"?>
<p:viewP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Comments="0">
  <p:slideViewPr>
    <p:cSldViewPr snapToGrid="0">
      <p:cViewPr varScale="1">
        <p:scale>
          <a:sx n="100" d="100"/>
          <a:sy n="100" d="100"/>
        </p:scale>
        <p:origin x="0" y="0"/>
      </p:cViewPr>
      <p:guideLst>
        <p:guide pos="1620" orient="horz"/>
        <p:guide pos="2880"/>
      </p:guideLst>
    </p:cSldViewPr>
  </p:slideViewPr>
</p:viewPr>
</file>

<file path=ppt/_rels/presentation.xml.rels><?xml version="1.0" encoding="UTF-8" standalone="yes"?><Relationships xmlns="http://schemas.openxmlformats.org/package/2006/relationships"><Relationship Id="rId1" Type="http://schemas.openxmlformats.org/officeDocument/2006/relationships/theme" Target="theme/theme2.xml"/><Relationship Id="rId2" Type="http://schemas.openxmlformats.org/officeDocument/2006/relationships/viewProps" Target="viewProps.xml"/><Relationship Id="rId3" Type="http://schemas.openxmlformats.org/officeDocument/2006/relationships/presProps" Target="presProps.xml"/><Relationship Id="rId4" Type="http://schemas.openxmlformats.org/officeDocument/2006/relationships/slideMaster" Target="slideMasters/slideMaster1.xml"/><Relationship Id="rId25" Type="http://customschemas.google.com/relationships/presentationmetadata" Target="metadata"/><Relationship Id="rId5" Type="http://schemas.openxmlformats.org/officeDocument/2006/relationships/notesMaster" Target="notesMasters/notesMaster1.xml"/><Relationship Id="rId18" Type="http://schemas.openxmlformats.org/officeDocument/2006/relationships/slide" Target="slides/slide13.xml"/><Relationship Id="rId26" Type="http://schemas.openxmlformats.org/officeDocument/2006/relationships/font" Target="fonts/AtkinsonHyperlegibleNext-Regular.fntdata"/><Relationship Id="rId27" Type="http://schemas.openxmlformats.org/officeDocument/2006/relationships/font" Target="fonts/AtkinsonHyperlegibleNext-Bold.fntdata"/><Relationship Id="rId28" Type="http://schemas.openxmlformats.org/officeDocument/2006/relationships/font" Target="fonts/AtkinsonHyperlegibleNext-Italic.fntdata"/><Relationship Id="rId29" Type="http://schemas.openxmlformats.org/officeDocument/2006/relationships/font" Target="fonts/AtkinsonHyperlegibleNext-BoldItalic.fntdata"/></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1.xml"/></Relationships>
</file>

<file path=ppt/notesMasters/notesMaster1.xml><?xml version="1.0" encoding="utf-8"?>
<p:notesMaste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chemeClr val="lt1"/>
        </a:solidFill>
      </p:bgPr>
    </p:bg>
    <p:spTree>
      <p:nvGrpSpPr>
        <p:cNvPr id="2" name="Shape 2"/>
        <p:cNvGrpSpPr/>
        <p:nvPr/>
      </p:nvGrpSpPr>
      <p:grpSpPr>
        <a:xfrm>
          <a:off x="0" y="0"/>
          <a:ext cx="0" cy="0"/>
          <a:chOff x="0" y="0"/>
          <a:chExt cx="0" cy="0"/>
        </a:xfrm>
      </p:grpSpPr>
      <p:sp>
        <p:nvSpPr>
          <p:cNvPr id="3" name="Google Shape;3;n"/>
          <p:cNvSpPr/>
          <p:nvPr>
            <p:ph idx="2" type="sldImg"/>
          </p:nvPr>
        </p:nvSpPr>
        <p:spPr>
          <a:xfrm>
            <a:off x="381300" y="685800"/>
            <a:ext cx="6096075"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
        <p:nvSpPr>
          <p:cNvPr id="4" name="Google Shape;4;n"/>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lvl1pPr indent="-298450" lvl="0" marL="457200" marR="0" rtl="0" algn="l">
              <a:lnSpc>
                <a:spcPct val="100000"/>
              </a:lnSpc>
              <a:spcBef>
                <a:spcPts val="0"/>
              </a:spcBef>
              <a:spcAft>
                <a:spcPts val="0"/>
              </a:spcAft>
              <a:buClr>
                <a:srgbClr val="000000"/>
              </a:buClr>
              <a:buSzPts val="1100"/>
              <a:buFont typeface="Arial"/>
              <a:buChar char="●"/>
              <a:defRPr b="0" i="0" sz="1100" u="none" cap="none" strike="noStrike">
                <a:solidFill>
                  <a:srgbClr val="000000"/>
                </a:solidFill>
                <a:latin typeface="Atkinson Hyperlegible Next"/>
                <a:ea typeface="Atkinson Hyperlegible Next"/>
                <a:cs typeface="Atkinson Hyperlegible Next"/>
                <a:sym typeface="Atkinson Hyperlegible Next"/>
              </a:defRPr>
            </a:lvl1pPr>
            <a:lvl2pPr indent="-298450" lvl="1" marL="914400" marR="0" rtl="0" algn="l">
              <a:lnSpc>
                <a:spcPct val="100000"/>
              </a:lnSpc>
              <a:spcBef>
                <a:spcPts val="0"/>
              </a:spcBef>
              <a:spcAft>
                <a:spcPts val="0"/>
              </a:spcAft>
              <a:buClr>
                <a:srgbClr val="000000"/>
              </a:buClr>
              <a:buSzPts val="1100"/>
              <a:buFont typeface="Arial"/>
              <a:buChar char="○"/>
              <a:defRPr b="0" i="0" sz="1100" u="none" cap="none" strike="noStrike">
                <a:solidFill>
                  <a:srgbClr val="000000"/>
                </a:solidFill>
                <a:latin typeface="Atkinson Hyperlegible Next"/>
                <a:ea typeface="Atkinson Hyperlegible Next"/>
                <a:cs typeface="Atkinson Hyperlegible Next"/>
                <a:sym typeface="Atkinson Hyperlegible Next"/>
              </a:defRPr>
            </a:lvl2pPr>
            <a:lvl3pPr indent="-298450" lvl="2" marL="1371600" marR="0" rtl="0" algn="l">
              <a:lnSpc>
                <a:spcPct val="100000"/>
              </a:lnSpc>
              <a:spcBef>
                <a:spcPts val="0"/>
              </a:spcBef>
              <a:spcAft>
                <a:spcPts val="0"/>
              </a:spcAft>
              <a:buClr>
                <a:srgbClr val="000000"/>
              </a:buClr>
              <a:buSzPts val="1100"/>
              <a:buFont typeface="Arial"/>
              <a:buChar char="■"/>
              <a:defRPr b="0" i="0" sz="1100" u="none" cap="none" strike="noStrike">
                <a:solidFill>
                  <a:srgbClr val="000000"/>
                </a:solidFill>
                <a:latin typeface="Atkinson Hyperlegible Next"/>
                <a:ea typeface="Atkinson Hyperlegible Next"/>
                <a:cs typeface="Atkinson Hyperlegible Next"/>
                <a:sym typeface="Atkinson Hyperlegible Next"/>
              </a:defRPr>
            </a:lvl3pPr>
            <a:lvl4pPr indent="-298450" lvl="3" marL="1828800" marR="0" rtl="0" algn="l">
              <a:lnSpc>
                <a:spcPct val="100000"/>
              </a:lnSpc>
              <a:spcBef>
                <a:spcPts val="0"/>
              </a:spcBef>
              <a:spcAft>
                <a:spcPts val="0"/>
              </a:spcAft>
              <a:buClr>
                <a:srgbClr val="000000"/>
              </a:buClr>
              <a:buSzPts val="1100"/>
              <a:buFont typeface="Arial"/>
              <a:buChar char="●"/>
              <a:defRPr b="0" i="0" sz="1100" u="none" cap="none" strike="noStrike">
                <a:solidFill>
                  <a:srgbClr val="000000"/>
                </a:solidFill>
                <a:latin typeface="Atkinson Hyperlegible Next"/>
                <a:ea typeface="Atkinson Hyperlegible Next"/>
                <a:cs typeface="Atkinson Hyperlegible Next"/>
                <a:sym typeface="Atkinson Hyperlegible Next"/>
              </a:defRPr>
            </a:lvl4pPr>
            <a:lvl5pPr indent="-298450" lvl="4" marL="2286000" marR="0" rtl="0" algn="l">
              <a:lnSpc>
                <a:spcPct val="100000"/>
              </a:lnSpc>
              <a:spcBef>
                <a:spcPts val="0"/>
              </a:spcBef>
              <a:spcAft>
                <a:spcPts val="0"/>
              </a:spcAft>
              <a:buClr>
                <a:srgbClr val="000000"/>
              </a:buClr>
              <a:buSzPts val="1100"/>
              <a:buFont typeface="Arial"/>
              <a:buChar char="○"/>
              <a:defRPr b="0" i="0" sz="1100" u="none" cap="none" strike="noStrike">
                <a:solidFill>
                  <a:srgbClr val="000000"/>
                </a:solidFill>
                <a:latin typeface="Atkinson Hyperlegible Next"/>
                <a:ea typeface="Atkinson Hyperlegible Next"/>
                <a:cs typeface="Atkinson Hyperlegible Next"/>
                <a:sym typeface="Atkinson Hyperlegible Next"/>
              </a:defRPr>
            </a:lvl5pPr>
            <a:lvl6pPr indent="-298450" lvl="5" marL="2743200" marR="0" rtl="0" algn="l">
              <a:lnSpc>
                <a:spcPct val="100000"/>
              </a:lnSpc>
              <a:spcBef>
                <a:spcPts val="0"/>
              </a:spcBef>
              <a:spcAft>
                <a:spcPts val="0"/>
              </a:spcAft>
              <a:buClr>
                <a:srgbClr val="000000"/>
              </a:buClr>
              <a:buSzPts val="1100"/>
              <a:buFont typeface="Arial"/>
              <a:buChar char="■"/>
              <a:defRPr b="0" i="0" sz="1100" u="none" cap="none" strike="noStrike">
                <a:solidFill>
                  <a:srgbClr val="000000"/>
                </a:solidFill>
                <a:latin typeface="Atkinson Hyperlegible Next"/>
                <a:ea typeface="Atkinson Hyperlegible Next"/>
                <a:cs typeface="Atkinson Hyperlegible Next"/>
                <a:sym typeface="Atkinson Hyperlegible Next"/>
              </a:defRPr>
            </a:lvl6pPr>
            <a:lvl7pPr indent="-298450" lvl="6" marL="3200400" marR="0" rtl="0" algn="l">
              <a:lnSpc>
                <a:spcPct val="100000"/>
              </a:lnSpc>
              <a:spcBef>
                <a:spcPts val="0"/>
              </a:spcBef>
              <a:spcAft>
                <a:spcPts val="0"/>
              </a:spcAft>
              <a:buClr>
                <a:srgbClr val="000000"/>
              </a:buClr>
              <a:buSzPts val="1100"/>
              <a:buFont typeface="Arial"/>
              <a:buChar char="●"/>
              <a:defRPr b="0" i="0" sz="1100" u="none" cap="none" strike="noStrike">
                <a:solidFill>
                  <a:srgbClr val="000000"/>
                </a:solidFill>
                <a:latin typeface="Atkinson Hyperlegible Next"/>
                <a:ea typeface="Atkinson Hyperlegible Next"/>
                <a:cs typeface="Atkinson Hyperlegible Next"/>
                <a:sym typeface="Atkinson Hyperlegible Next"/>
              </a:defRPr>
            </a:lvl7pPr>
            <a:lvl8pPr indent="-298450" lvl="7" marL="3657600" marR="0" rtl="0" algn="l">
              <a:lnSpc>
                <a:spcPct val="100000"/>
              </a:lnSpc>
              <a:spcBef>
                <a:spcPts val="0"/>
              </a:spcBef>
              <a:spcAft>
                <a:spcPts val="0"/>
              </a:spcAft>
              <a:buClr>
                <a:srgbClr val="000000"/>
              </a:buClr>
              <a:buSzPts val="1100"/>
              <a:buFont typeface="Arial"/>
              <a:buChar char="○"/>
              <a:defRPr b="0" i="0" sz="1100" u="none" cap="none" strike="noStrike">
                <a:solidFill>
                  <a:srgbClr val="000000"/>
                </a:solidFill>
                <a:latin typeface="Atkinson Hyperlegible Next"/>
                <a:ea typeface="Atkinson Hyperlegible Next"/>
                <a:cs typeface="Atkinson Hyperlegible Next"/>
                <a:sym typeface="Atkinson Hyperlegible Next"/>
              </a:defRPr>
            </a:lvl8pPr>
            <a:lvl9pPr indent="-298450" lvl="8" marL="4114800" marR="0" rtl="0" algn="l">
              <a:lnSpc>
                <a:spcPct val="100000"/>
              </a:lnSpc>
              <a:spcBef>
                <a:spcPts val="0"/>
              </a:spcBef>
              <a:spcAft>
                <a:spcPts val="0"/>
              </a:spcAft>
              <a:buClr>
                <a:srgbClr val="000000"/>
              </a:buClr>
              <a:buSzPts val="1100"/>
              <a:buFont typeface="Arial"/>
              <a:buChar char="■"/>
              <a:defRPr b="0" i="0" sz="1100" u="none" cap="none" strike="noStrike">
                <a:solidFill>
                  <a:srgbClr val="000000"/>
                </a:solidFill>
                <a:latin typeface="Atkinson Hyperlegible Next"/>
                <a:ea typeface="Atkinson Hyperlegible Next"/>
                <a:cs typeface="Atkinson Hyperlegible Next"/>
                <a:sym typeface="Atkinson Hyperlegible Next"/>
              </a:defRPr>
            </a:lvl9pPr>
          </a:lstStyle>
          <a:p/>
        </p:txBody>
      </p:sp>
    </p:spTree>
  </p:cSld>
  <p:clrMap accent1="accent1" accent2="accent2" accent3="accent3" accent4="accent4" accent5="accent5" accent6="accent6" bg1="lt1" bg2="dk2" tx1="dk1" tx2="lt2" folHlink="folHlink" hlink="hlink"/>
  <p:notes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tkinson Hyperlegible Next"/>
        <a:ea typeface="Atkinson Hyperlegible Next"/>
        <a:cs typeface="Atkinson Hyperlegible Next"/>
        <a:sym typeface="Atkinson Hyperlegible Next"/>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tkinson Hyperlegible Next"/>
        <a:ea typeface="Atkinson Hyperlegible Next"/>
        <a:cs typeface="Atkinson Hyperlegible Next"/>
        <a:sym typeface="Atkinson Hyperlegible Next"/>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tkinson Hyperlegible Next"/>
        <a:ea typeface="Atkinson Hyperlegible Next"/>
        <a:cs typeface="Atkinson Hyperlegible Next"/>
        <a:sym typeface="Atkinson Hyperlegible Next"/>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tkinson Hyperlegible Next"/>
        <a:ea typeface="Atkinson Hyperlegible Next"/>
        <a:cs typeface="Atkinson Hyperlegible Next"/>
        <a:sym typeface="Atkinson Hyperlegible Next"/>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tkinson Hyperlegible Next"/>
        <a:ea typeface="Atkinson Hyperlegible Next"/>
        <a:cs typeface="Atkinson Hyperlegible Next"/>
        <a:sym typeface="Atkinson Hyperlegible Next"/>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tkinson Hyperlegible Next"/>
        <a:ea typeface="Atkinson Hyperlegible Next"/>
        <a:cs typeface="Atkinson Hyperlegible Next"/>
        <a:sym typeface="Atkinson Hyperlegible Next"/>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tkinson Hyperlegible Next"/>
        <a:ea typeface="Atkinson Hyperlegible Next"/>
        <a:cs typeface="Atkinson Hyperlegible Next"/>
        <a:sym typeface="Atkinson Hyperlegible Next"/>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tkinson Hyperlegible Next"/>
        <a:ea typeface="Atkinson Hyperlegible Next"/>
        <a:cs typeface="Atkinson Hyperlegible Next"/>
        <a:sym typeface="Atkinson Hyperlegible Next"/>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tkinson Hyperlegible Next"/>
        <a:ea typeface="Atkinson Hyperlegible Next"/>
        <a:cs typeface="Atkinson Hyperlegible Next"/>
        <a:sym typeface="Atkinson Hyperlegible Next"/>
      </a:defRPr>
    </a:lvl9pPr>
  </p:notesStyle>
</p:notesMaster>
</file>

<file path=ppt/notesSlides/_rels/notesSlide13.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notesSlide13.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82" name="Shape 182"/>
        <p:cNvGrpSpPr/>
        <p:nvPr/>
      </p:nvGrpSpPr>
      <p:grpSpPr>
        <a:xfrm>
          <a:off x="0" y="0"/>
          <a:ext cx="0" cy="0"/>
          <a:chOff x="0" y="0"/>
          <a:chExt cx="0" cy="0"/>
        </a:xfrm>
      </p:grpSpPr>
      <p:sp>
        <p:nvSpPr>
          <p:cNvPr id="183" name="Google Shape;183;g3fd45b43e5c_0_13:notes"/>
          <p:cNvSpPr/>
          <p:nvPr>
            <p:ph idx="2" type="sldImg"/>
          </p:nvPr>
        </p:nvSpPr>
        <p:spPr>
          <a:xfrm>
            <a:off x="381000" y="685800"/>
            <a:ext cx="6096000"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
        <p:nvSpPr>
          <p:cNvPr id="184" name="Google Shape;184;g3fd45b43e5c_0_13: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SzPts val="1100"/>
              <a:buNone/>
            </a:pPr>
            <a:r>
              <a:t/>
            </a:r>
            <a:endParaRPr/>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logo.png"/></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slide" type="title">
  <p:cSld name="TITLE">
    <p:spTree>
      <p:nvGrpSpPr>
        <p:cNvPr id="9" name="Shape 9"/>
        <p:cNvGrpSpPr/>
        <p:nvPr/>
      </p:nvGrpSpPr>
      <p:grpSpPr>
        <a:xfrm>
          <a:off x="0" y="0"/>
          <a:ext cx="0" cy="0"/>
          <a:chOff x="0" y="0"/>
          <a:chExt cx="0" cy="0"/>
        </a:xfrm>
      </p:grpSpPr>
      <p:sp>
        <p:nvSpPr>
          <p:cNvPr id="900" name="Title box">
            <a:extLst>
              <a:ext uri="{C183D7F6-B498-43B3-948B-1728B52AA6E4}">
                <adec:decorative xmlns:adec="http://schemas.microsoft.com/office/drawing/2017/decorative" val="1"/>
              </a:ext>
            </a:extLst>
          </p:cNvPr>
          <p:cNvSpPr/>
          <p:nvPr userDrawn="1"/>
        </p:nvSpPr>
        <p:spPr>
          <a:xfrm>
            <a:off x="1371600" y="231683"/>
            <a:ext cx="6400800" cy="731520"/>
          </a:xfrm>
          <a:prstGeom prst="roundRect">
            <a:avLst>
              <a:gd name="adj" fmla="val 16000"/>
            </a:avLst>
          </a:prstGeom>
          <a:solidFill>
            <a:srgbClr val="FFFFFF"/>
          </a:solidFill>
          <a:ln w="28575">
            <a:solidFill>
              <a:srgbClr val="5B2A99"/>
            </a:solidFill>
          </a:ln>
        </p:spPr>
        <p:txBody>
          <a:bodyPr/>
          <a:lstStyle/>
          <a:p>
            <a:endParaRPr lang="en-GB"/>
          </a:p>
        </p:txBody>
      </p:sp>
      <p:pic>
        <p:nvPicPr>
          <p:cNvPr id="901" name="Logo" descr="">
            <a:extLst>
              <a:ext uri="{C183D7F6-B498-43B3-948B-1728B52AA6E4}">
                <adec:decorative xmlns:adec="http://schemas.microsoft.com/office/drawing/2017/decorative" val="1"/>
              </a:ext>
            </a:extLst>
          </p:cNvPr>
          <p:cNvPicPr>
            <a:picLocks noChangeAspect="1"/>
          </p:cNvPicPr>
          <p:nvPr userDrawn="1"/>
        </p:nvPicPr>
        <p:blipFill>
          <a:blip r:embed="rId2"/>
          <a:stretch>
            <a:fillRect/>
          </a:stretch>
        </p:blipFill>
        <p:spPr>
          <a:xfrm>
            <a:off x="342900" y="231683"/>
            <a:ext cx="731520" cy="731520"/>
          </a:xfrm>
          <a:prstGeom prst="rect">
            <a:avLst/>
          </a:prstGeom>
        </p:spPr>
      </p:pic>
      <p:sp>
        <p:nvSpPr>
          <p:cNvPr id="902" name="Name"/>
          <p:cNvSpPr txBox="1"/>
          <p:nvPr userDrawn="1"/>
        </p:nvSpPr>
        <p:spPr>
          <a:xfrm>
            <a:off x="7818120" y="231683"/>
            <a:ext cx="1188720" cy="731520"/>
          </a:xfrm>
          <a:prstGeom prst="rect">
            <a:avLst/>
          </a:prstGeom>
          <a:noFill/>
        </p:spPr>
        <p:txBody>
          <a:bodyPr wrap="square" lIns="0" tIns="0" rIns="0" bIns="0" anchor="ctr">
            <a:noAutofit/>
          </a:bodyPr>
          <a:lstStyle/>
          <a:p>
            <a:pPr algn="r"/>
            <a:r>
              <a:rPr lang="en-GB" sz="1400" b="1">
                <a:solidFill>
                  <a:srgbClr val="3F1A70"/>
                </a:solidFill>
                <a:latin typeface="Atkinson Hyperlegible Next"/>
                <a:cs typeface="Atkinson Hyperlegible Next"/>
              </a:rPr>
              <a:t>Abi</a:t>
            </a:r>
            <a:br>
              <a:rPr lang="en-GB" sz="1400" b="1">
                <a:solidFill>
                  <a:srgbClr val="3F1A70"/>
                </a:solidFill>
                <a:latin typeface="Atkinson Hyperlegible Next"/>
                <a:cs typeface="Atkinson Hyperlegible Next"/>
              </a:rPr>
            </a:br>
            <a:r>
              <a:rPr lang="en-GB" sz="1400" b="1">
                <a:solidFill>
                  <a:srgbClr val="3F1A70"/>
                </a:solidFill>
                <a:latin typeface="Atkinson Hyperlegible Next"/>
                <a:cs typeface="Atkinson Hyperlegible Next"/>
              </a:rPr>
              <a:t>Harrison-Nye</a:t>
            </a:r>
          </a:p>
        </p:txBody>
      </p:sp>
      <p:sp>
        <p:nvSpPr>
          <p:cNvPr id="10" name="Google Shape;10;p4"/>
          <p:cNvSpPr txBox="1"/>
          <p:nvPr>
            <p:ph type="ctrTitle"/>
          </p:nvPr>
        </p:nvSpPr>
        <p:spPr>
          <a:xfrm>
            <a:off x="311708" y="744575"/>
            <a:ext cx="8520600" cy="2052600"/>
          </a:xfrm>
          <a:prstGeom prst="rect">
            <a:avLst/>
          </a:prstGeom>
          <a:noFill/>
          <a:ln>
            <a:noFill/>
          </a:ln>
        </p:spPr>
        <p:txBody>
          <a:bodyPr anchorCtr="0" anchor="b" bIns="91425" lIns="91425" spcFirstLastPara="1" rIns="91425" wrap="square" tIns="91425">
            <a:normAutofit/>
          </a:bodyPr>
          <a:lstStyle>
            <a:lvl1pPr lvl="0" algn="ctr">
              <a:lnSpc>
                <a:spcPct val="100000"/>
              </a:lnSpc>
              <a:spcBef>
                <a:spcPts val="0"/>
              </a:spcBef>
              <a:spcAft>
                <a:spcPts val="0"/>
              </a:spcAft>
              <a:buSzPts val="5200"/>
              <a:buNone/>
              <a:defRPr sz="5200"/>
            </a:lvl1pPr>
            <a:lvl2pPr lvl="1" algn="ctr">
              <a:lnSpc>
                <a:spcPct val="100000"/>
              </a:lnSpc>
              <a:spcBef>
                <a:spcPts val="0"/>
              </a:spcBef>
              <a:spcAft>
                <a:spcPts val="0"/>
              </a:spcAft>
              <a:buSzPts val="5200"/>
              <a:buNone/>
              <a:defRPr sz="5200"/>
            </a:lvl2pPr>
            <a:lvl3pPr lvl="2" algn="ctr">
              <a:lnSpc>
                <a:spcPct val="100000"/>
              </a:lnSpc>
              <a:spcBef>
                <a:spcPts val="0"/>
              </a:spcBef>
              <a:spcAft>
                <a:spcPts val="0"/>
              </a:spcAft>
              <a:buSzPts val="5200"/>
              <a:buNone/>
              <a:defRPr sz="5200"/>
            </a:lvl3pPr>
            <a:lvl4pPr lvl="3" algn="ctr">
              <a:lnSpc>
                <a:spcPct val="100000"/>
              </a:lnSpc>
              <a:spcBef>
                <a:spcPts val="0"/>
              </a:spcBef>
              <a:spcAft>
                <a:spcPts val="0"/>
              </a:spcAft>
              <a:buSzPts val="5200"/>
              <a:buNone/>
              <a:defRPr sz="5200"/>
            </a:lvl4pPr>
            <a:lvl5pPr lvl="4" algn="ctr">
              <a:lnSpc>
                <a:spcPct val="100000"/>
              </a:lnSpc>
              <a:spcBef>
                <a:spcPts val="0"/>
              </a:spcBef>
              <a:spcAft>
                <a:spcPts val="0"/>
              </a:spcAft>
              <a:buSzPts val="5200"/>
              <a:buNone/>
              <a:defRPr sz="5200"/>
            </a:lvl5pPr>
            <a:lvl6pPr lvl="5" algn="ctr">
              <a:lnSpc>
                <a:spcPct val="100000"/>
              </a:lnSpc>
              <a:spcBef>
                <a:spcPts val="0"/>
              </a:spcBef>
              <a:spcAft>
                <a:spcPts val="0"/>
              </a:spcAft>
              <a:buSzPts val="5200"/>
              <a:buNone/>
              <a:defRPr sz="5200"/>
            </a:lvl6pPr>
            <a:lvl7pPr lvl="6" algn="ctr">
              <a:lnSpc>
                <a:spcPct val="100000"/>
              </a:lnSpc>
              <a:spcBef>
                <a:spcPts val="0"/>
              </a:spcBef>
              <a:spcAft>
                <a:spcPts val="0"/>
              </a:spcAft>
              <a:buSzPts val="5200"/>
              <a:buNone/>
              <a:defRPr sz="5200"/>
            </a:lvl7pPr>
            <a:lvl8pPr lvl="7" algn="ctr">
              <a:lnSpc>
                <a:spcPct val="100000"/>
              </a:lnSpc>
              <a:spcBef>
                <a:spcPts val="0"/>
              </a:spcBef>
              <a:spcAft>
                <a:spcPts val="0"/>
              </a:spcAft>
              <a:buSzPts val="5200"/>
              <a:buNone/>
              <a:defRPr sz="5200"/>
            </a:lvl8pPr>
            <a:lvl9pPr lvl="8" algn="ctr">
              <a:lnSpc>
                <a:spcPct val="100000"/>
              </a:lnSpc>
              <a:spcBef>
                <a:spcPts val="0"/>
              </a:spcBef>
              <a:spcAft>
                <a:spcPts val="0"/>
              </a:spcAft>
              <a:buSzPts val="5200"/>
              <a:buNone/>
              <a:defRPr sz="5200"/>
            </a:lvl9pPr>
          </a:lstStyle>
          <a:p/>
        </p:txBody>
      </p:sp>
      <p:sp>
        <p:nvSpPr>
          <p:cNvPr id="11" name="Google Shape;11;p4"/>
          <p:cNvSpPr txBox="1"/>
          <p:nvPr>
            <p:ph idx="1" type="subTitle"/>
          </p:nvPr>
        </p:nvSpPr>
        <p:spPr>
          <a:xfrm>
            <a:off x="311700" y="2834125"/>
            <a:ext cx="8520600" cy="792600"/>
          </a:xfrm>
          <a:prstGeom prst="rect">
            <a:avLst/>
          </a:prstGeom>
          <a:noFill/>
          <a:ln>
            <a:noFill/>
          </a:ln>
        </p:spPr>
        <p:txBody>
          <a:bodyPr anchorCtr="0" anchor="t" bIns="91425" lIns="91425" spcFirstLastPara="1" rIns="91425" wrap="square" tIns="91425">
            <a:normAutofit/>
          </a:bodyPr>
          <a:lstStyle>
            <a:lvl1pPr lvl="0" algn="ctr">
              <a:lnSpc>
                <a:spcPct val="100000"/>
              </a:lnSpc>
              <a:spcBef>
                <a:spcPts val="0"/>
              </a:spcBef>
              <a:spcAft>
                <a:spcPts val="0"/>
              </a:spcAft>
              <a:buSzPts val="2800"/>
              <a:buNone/>
              <a:defRPr sz="2800"/>
            </a:lvl1pPr>
            <a:lvl2pPr lvl="1" algn="ctr">
              <a:lnSpc>
                <a:spcPct val="100000"/>
              </a:lnSpc>
              <a:spcBef>
                <a:spcPts val="0"/>
              </a:spcBef>
              <a:spcAft>
                <a:spcPts val="0"/>
              </a:spcAft>
              <a:buSzPts val="2800"/>
              <a:buNone/>
              <a:defRPr sz="2800"/>
            </a:lvl2pPr>
            <a:lvl3pPr lvl="2" algn="ctr">
              <a:lnSpc>
                <a:spcPct val="100000"/>
              </a:lnSpc>
              <a:spcBef>
                <a:spcPts val="0"/>
              </a:spcBef>
              <a:spcAft>
                <a:spcPts val="0"/>
              </a:spcAft>
              <a:buSzPts val="2800"/>
              <a:buNone/>
              <a:defRPr sz="2800"/>
            </a:lvl3pPr>
            <a:lvl4pPr lvl="3" algn="ctr">
              <a:lnSpc>
                <a:spcPct val="100000"/>
              </a:lnSpc>
              <a:spcBef>
                <a:spcPts val="0"/>
              </a:spcBef>
              <a:spcAft>
                <a:spcPts val="0"/>
              </a:spcAft>
              <a:buSzPts val="2800"/>
              <a:buNone/>
              <a:defRPr sz="2800"/>
            </a:lvl4pPr>
            <a:lvl5pPr lvl="4" algn="ctr">
              <a:lnSpc>
                <a:spcPct val="100000"/>
              </a:lnSpc>
              <a:spcBef>
                <a:spcPts val="0"/>
              </a:spcBef>
              <a:spcAft>
                <a:spcPts val="0"/>
              </a:spcAft>
              <a:buSzPts val="2800"/>
              <a:buNone/>
              <a:defRPr sz="2800"/>
            </a:lvl5pPr>
            <a:lvl6pPr lvl="5" algn="ctr">
              <a:lnSpc>
                <a:spcPct val="100000"/>
              </a:lnSpc>
              <a:spcBef>
                <a:spcPts val="0"/>
              </a:spcBef>
              <a:spcAft>
                <a:spcPts val="0"/>
              </a:spcAft>
              <a:buSzPts val="2800"/>
              <a:buNone/>
              <a:defRPr sz="2800"/>
            </a:lvl6pPr>
            <a:lvl7pPr lvl="6" algn="ctr">
              <a:lnSpc>
                <a:spcPct val="100000"/>
              </a:lnSpc>
              <a:spcBef>
                <a:spcPts val="0"/>
              </a:spcBef>
              <a:spcAft>
                <a:spcPts val="0"/>
              </a:spcAft>
              <a:buSzPts val="2800"/>
              <a:buNone/>
              <a:defRPr sz="2800"/>
            </a:lvl7pPr>
            <a:lvl8pPr lvl="7" algn="ctr">
              <a:lnSpc>
                <a:spcPct val="100000"/>
              </a:lnSpc>
              <a:spcBef>
                <a:spcPts val="0"/>
              </a:spcBef>
              <a:spcAft>
                <a:spcPts val="0"/>
              </a:spcAft>
              <a:buSzPts val="2800"/>
              <a:buNone/>
              <a:defRPr sz="2800"/>
            </a:lvl8pPr>
            <a:lvl9pPr lvl="8" algn="ctr">
              <a:lnSpc>
                <a:spcPct val="100000"/>
              </a:lnSpc>
              <a:spcBef>
                <a:spcPts val="0"/>
              </a:spcBef>
              <a:spcAft>
                <a:spcPts val="0"/>
              </a:spcAft>
              <a:buSzPts val="2800"/>
              <a:buNone/>
              <a:defRPr sz="2800"/>
            </a:lvl9pPr>
          </a:lstStyle>
          <a:p/>
        </p:txBody>
      </p:sp>
      <p:sp>
        <p:nvSpPr>
          <p:cNvPr id="12" name="Google Shape;12;p4"/>
          <p:cNvSpPr txBox="1"/>
          <p:nvPr>
            <p:ph idx="12" type="sldNum"/>
          </p:nvPr>
        </p:nvSpPr>
        <p:spPr>
          <a:xfrm>
            <a:off x="8472458" y="4663217"/>
            <a:ext cx="548700" cy="393600"/>
          </a:xfrm>
          <a:prstGeom prst="rect">
            <a:avLst/>
          </a:prstGeom>
          <a:noFill/>
          <a:ln>
            <a:noFill/>
          </a:ln>
        </p:spPr>
        <p:txBody>
          <a:bodyPr anchorCtr="0" anchor="ctr" bIns="91425" lIns="91425" spcFirstLastPara="1" rIns="91425" wrap="square" tIns="91425">
            <a:normAutofit/>
          </a:bodyPr>
          <a:lstStyle>
            <a:lvl1pPr indent="0" lvl="0"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tkinson Hyperlegible Next"/>
                <a:ea typeface="Atkinson Hyperlegible Next"/>
                <a:cs typeface="Atkinson Hyperlegible Next"/>
                <a:sym typeface="Atkinson Hyperlegible Next"/>
              </a:defRPr>
            </a:lvl1pPr>
            <a:lvl2pPr indent="0" lvl="1"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tkinson Hyperlegible Next"/>
                <a:ea typeface="Atkinson Hyperlegible Next"/>
                <a:cs typeface="Atkinson Hyperlegible Next"/>
                <a:sym typeface="Atkinson Hyperlegible Next"/>
              </a:defRPr>
            </a:lvl2pPr>
            <a:lvl3pPr indent="0" lvl="2"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tkinson Hyperlegible Next"/>
                <a:ea typeface="Atkinson Hyperlegible Next"/>
                <a:cs typeface="Atkinson Hyperlegible Next"/>
                <a:sym typeface="Atkinson Hyperlegible Next"/>
              </a:defRPr>
            </a:lvl3pPr>
            <a:lvl4pPr indent="0" lvl="3"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tkinson Hyperlegible Next"/>
                <a:ea typeface="Atkinson Hyperlegible Next"/>
                <a:cs typeface="Atkinson Hyperlegible Next"/>
                <a:sym typeface="Atkinson Hyperlegible Next"/>
              </a:defRPr>
            </a:lvl4pPr>
            <a:lvl5pPr indent="0" lvl="4"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tkinson Hyperlegible Next"/>
                <a:ea typeface="Atkinson Hyperlegible Next"/>
                <a:cs typeface="Atkinson Hyperlegible Next"/>
                <a:sym typeface="Atkinson Hyperlegible Next"/>
              </a:defRPr>
            </a:lvl5pPr>
            <a:lvl6pPr indent="0" lvl="5"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tkinson Hyperlegible Next"/>
                <a:ea typeface="Atkinson Hyperlegible Next"/>
                <a:cs typeface="Atkinson Hyperlegible Next"/>
                <a:sym typeface="Atkinson Hyperlegible Next"/>
              </a:defRPr>
            </a:lvl6pPr>
            <a:lvl7pPr indent="0" lvl="6"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tkinson Hyperlegible Next"/>
                <a:ea typeface="Atkinson Hyperlegible Next"/>
                <a:cs typeface="Atkinson Hyperlegible Next"/>
                <a:sym typeface="Atkinson Hyperlegible Next"/>
              </a:defRPr>
            </a:lvl7pPr>
            <a:lvl8pPr indent="0" lvl="7"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tkinson Hyperlegible Next"/>
                <a:ea typeface="Atkinson Hyperlegible Next"/>
                <a:cs typeface="Atkinson Hyperlegible Next"/>
                <a:sym typeface="Atkinson Hyperlegible Next"/>
              </a:defRPr>
            </a:lvl8pPr>
            <a:lvl9pPr indent="0" lvl="8"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tkinson Hyperlegible Next"/>
                <a:ea typeface="Atkinson Hyperlegible Next"/>
                <a:cs typeface="Atkinson Hyperlegible Next"/>
                <a:sym typeface="Atkinson Hyperlegible Next"/>
              </a:defRPr>
            </a:lvl9pPr>
          </a:lstStyle>
          <a:p>
            <a:pPr indent="0" lvl="0" marL="0" rtl="0" algn="r">
              <a:spcBef>
                <a:spcPts val="0"/>
              </a:spcBef>
              <a:spcAft>
                <a:spcPts val="0"/>
              </a:spcAft>
              <a:buNone/>
            </a:pPr>
            <a:fld id="{00000000-1234-1234-1234-123412341234}" type="slidenum">
              <a:rPr lang="en-GB"/>
              <a:t>‹#›</a:t>
            </a:fld>
            <a:endParaRPr/>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Section header" type="secHead">
  <p:cSld name="SECTION_HEADER">
    <p:spTree>
      <p:nvGrpSpPr>
        <p:cNvPr id="13" name="Shape 13"/>
        <p:cNvGrpSpPr/>
        <p:nvPr/>
      </p:nvGrpSpPr>
      <p:grpSpPr>
        <a:xfrm>
          <a:off x="0" y="0"/>
          <a:ext cx="0" cy="0"/>
          <a:chOff x="0" y="0"/>
          <a:chExt cx="0" cy="0"/>
        </a:xfrm>
      </p:grpSpPr>
      <p:sp>
        <p:nvSpPr>
          <p:cNvPr id="14" name="Google Shape;14;p5"/>
          <p:cNvSpPr txBox="1"/>
          <p:nvPr>
            <p:ph type="title"/>
          </p:nvPr>
        </p:nvSpPr>
        <p:spPr>
          <a:xfrm>
            <a:off x="311700" y="2150850"/>
            <a:ext cx="8520600" cy="841800"/>
          </a:xfrm>
          <a:prstGeom prst="rect">
            <a:avLst/>
          </a:prstGeom>
          <a:noFill/>
          <a:ln>
            <a:noFill/>
          </a:ln>
        </p:spPr>
        <p:txBody>
          <a:bodyPr anchorCtr="0" anchor="ctr" bIns="91425" lIns="91425" spcFirstLastPara="1" rIns="91425" wrap="square" tIns="91425">
            <a:normAutofit/>
          </a:bodyPr>
          <a:lstStyle>
            <a:lvl1pPr lvl="0" algn="ctr">
              <a:lnSpc>
                <a:spcPct val="100000"/>
              </a:lnSpc>
              <a:spcBef>
                <a:spcPts val="0"/>
              </a:spcBef>
              <a:spcAft>
                <a:spcPts val="0"/>
              </a:spcAft>
              <a:buSzPts val="3600"/>
              <a:buNone/>
              <a:defRPr sz="3600"/>
            </a:lvl1pPr>
            <a:lvl2pPr lvl="1" algn="ctr">
              <a:lnSpc>
                <a:spcPct val="100000"/>
              </a:lnSpc>
              <a:spcBef>
                <a:spcPts val="0"/>
              </a:spcBef>
              <a:spcAft>
                <a:spcPts val="0"/>
              </a:spcAft>
              <a:buSzPts val="3600"/>
              <a:buNone/>
              <a:defRPr sz="3600"/>
            </a:lvl2pPr>
            <a:lvl3pPr lvl="2" algn="ctr">
              <a:lnSpc>
                <a:spcPct val="100000"/>
              </a:lnSpc>
              <a:spcBef>
                <a:spcPts val="0"/>
              </a:spcBef>
              <a:spcAft>
                <a:spcPts val="0"/>
              </a:spcAft>
              <a:buSzPts val="3600"/>
              <a:buNone/>
              <a:defRPr sz="3600"/>
            </a:lvl3pPr>
            <a:lvl4pPr lvl="3" algn="ctr">
              <a:lnSpc>
                <a:spcPct val="100000"/>
              </a:lnSpc>
              <a:spcBef>
                <a:spcPts val="0"/>
              </a:spcBef>
              <a:spcAft>
                <a:spcPts val="0"/>
              </a:spcAft>
              <a:buSzPts val="3600"/>
              <a:buNone/>
              <a:defRPr sz="3600"/>
            </a:lvl4pPr>
            <a:lvl5pPr lvl="4" algn="ctr">
              <a:lnSpc>
                <a:spcPct val="100000"/>
              </a:lnSpc>
              <a:spcBef>
                <a:spcPts val="0"/>
              </a:spcBef>
              <a:spcAft>
                <a:spcPts val="0"/>
              </a:spcAft>
              <a:buSzPts val="3600"/>
              <a:buNone/>
              <a:defRPr sz="3600"/>
            </a:lvl5pPr>
            <a:lvl6pPr lvl="5" algn="ctr">
              <a:lnSpc>
                <a:spcPct val="100000"/>
              </a:lnSpc>
              <a:spcBef>
                <a:spcPts val="0"/>
              </a:spcBef>
              <a:spcAft>
                <a:spcPts val="0"/>
              </a:spcAft>
              <a:buSzPts val="3600"/>
              <a:buNone/>
              <a:defRPr sz="3600"/>
            </a:lvl6pPr>
            <a:lvl7pPr lvl="6" algn="ctr">
              <a:lnSpc>
                <a:spcPct val="100000"/>
              </a:lnSpc>
              <a:spcBef>
                <a:spcPts val="0"/>
              </a:spcBef>
              <a:spcAft>
                <a:spcPts val="0"/>
              </a:spcAft>
              <a:buSzPts val="3600"/>
              <a:buNone/>
              <a:defRPr sz="3600"/>
            </a:lvl7pPr>
            <a:lvl8pPr lvl="7" algn="ctr">
              <a:lnSpc>
                <a:spcPct val="100000"/>
              </a:lnSpc>
              <a:spcBef>
                <a:spcPts val="0"/>
              </a:spcBef>
              <a:spcAft>
                <a:spcPts val="0"/>
              </a:spcAft>
              <a:buSzPts val="3600"/>
              <a:buNone/>
              <a:defRPr sz="3600"/>
            </a:lvl8pPr>
            <a:lvl9pPr lvl="8" algn="ctr">
              <a:lnSpc>
                <a:spcPct val="100000"/>
              </a:lnSpc>
              <a:spcBef>
                <a:spcPts val="0"/>
              </a:spcBef>
              <a:spcAft>
                <a:spcPts val="0"/>
              </a:spcAft>
              <a:buSzPts val="3600"/>
              <a:buNone/>
              <a:defRPr sz="3600"/>
            </a:lvl9pPr>
          </a:lstStyle>
          <a:p/>
        </p:txBody>
      </p:sp>
      <p:sp>
        <p:nvSpPr>
          <p:cNvPr id="15" name="Google Shape;15;p5"/>
          <p:cNvSpPr txBox="1"/>
          <p:nvPr>
            <p:ph idx="12" type="sldNum"/>
          </p:nvPr>
        </p:nvSpPr>
        <p:spPr>
          <a:xfrm>
            <a:off x="8472458" y="4663217"/>
            <a:ext cx="548700" cy="393600"/>
          </a:xfrm>
          <a:prstGeom prst="rect">
            <a:avLst/>
          </a:prstGeom>
          <a:noFill/>
          <a:ln>
            <a:noFill/>
          </a:ln>
        </p:spPr>
        <p:txBody>
          <a:bodyPr anchorCtr="0" anchor="ctr" bIns="91425" lIns="91425" spcFirstLastPara="1" rIns="91425" wrap="square" tIns="91425">
            <a:normAutofit/>
          </a:bodyPr>
          <a:lstStyle>
            <a:lvl1pPr indent="0" lvl="0"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tkinson Hyperlegible Next"/>
                <a:ea typeface="Atkinson Hyperlegible Next"/>
                <a:cs typeface="Atkinson Hyperlegible Next"/>
                <a:sym typeface="Atkinson Hyperlegible Next"/>
              </a:defRPr>
            </a:lvl1pPr>
            <a:lvl2pPr indent="0" lvl="1"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tkinson Hyperlegible Next"/>
                <a:ea typeface="Atkinson Hyperlegible Next"/>
                <a:cs typeface="Atkinson Hyperlegible Next"/>
                <a:sym typeface="Atkinson Hyperlegible Next"/>
              </a:defRPr>
            </a:lvl2pPr>
            <a:lvl3pPr indent="0" lvl="2"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tkinson Hyperlegible Next"/>
                <a:ea typeface="Atkinson Hyperlegible Next"/>
                <a:cs typeface="Atkinson Hyperlegible Next"/>
                <a:sym typeface="Atkinson Hyperlegible Next"/>
              </a:defRPr>
            </a:lvl3pPr>
            <a:lvl4pPr indent="0" lvl="3"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tkinson Hyperlegible Next"/>
                <a:ea typeface="Atkinson Hyperlegible Next"/>
                <a:cs typeface="Atkinson Hyperlegible Next"/>
                <a:sym typeface="Atkinson Hyperlegible Next"/>
              </a:defRPr>
            </a:lvl4pPr>
            <a:lvl5pPr indent="0" lvl="4"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tkinson Hyperlegible Next"/>
                <a:ea typeface="Atkinson Hyperlegible Next"/>
                <a:cs typeface="Atkinson Hyperlegible Next"/>
                <a:sym typeface="Atkinson Hyperlegible Next"/>
              </a:defRPr>
            </a:lvl5pPr>
            <a:lvl6pPr indent="0" lvl="5"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tkinson Hyperlegible Next"/>
                <a:ea typeface="Atkinson Hyperlegible Next"/>
                <a:cs typeface="Atkinson Hyperlegible Next"/>
                <a:sym typeface="Atkinson Hyperlegible Next"/>
              </a:defRPr>
            </a:lvl6pPr>
            <a:lvl7pPr indent="0" lvl="6"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tkinson Hyperlegible Next"/>
                <a:ea typeface="Atkinson Hyperlegible Next"/>
                <a:cs typeface="Atkinson Hyperlegible Next"/>
                <a:sym typeface="Atkinson Hyperlegible Next"/>
              </a:defRPr>
            </a:lvl7pPr>
            <a:lvl8pPr indent="0" lvl="7"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tkinson Hyperlegible Next"/>
                <a:ea typeface="Atkinson Hyperlegible Next"/>
                <a:cs typeface="Atkinson Hyperlegible Next"/>
                <a:sym typeface="Atkinson Hyperlegible Next"/>
              </a:defRPr>
            </a:lvl8pPr>
            <a:lvl9pPr indent="0" lvl="8"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tkinson Hyperlegible Next"/>
                <a:ea typeface="Atkinson Hyperlegible Next"/>
                <a:cs typeface="Atkinson Hyperlegible Next"/>
                <a:sym typeface="Atkinson Hyperlegible Next"/>
              </a:defRPr>
            </a:lvl9pPr>
          </a:lstStyle>
          <a:p>
            <a:pPr indent="0" lvl="0" marL="0" rtl="0" algn="r">
              <a:spcBef>
                <a:spcPts val="0"/>
              </a:spcBef>
              <a:spcAft>
                <a:spcPts val="0"/>
              </a:spcAft>
              <a:buNone/>
            </a:pPr>
            <a:fld id="{00000000-1234-1234-1234-123412341234}" type="slidenum">
              <a:rPr lang="en-GB"/>
              <a:t>‹#›</a:t>
            </a:fld>
            <a:endParaRPr/>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and body" type="tx">
  <p:cSld name="TITLE_AND_BODY">
    <p:spTree>
      <p:nvGrpSpPr>
        <p:cNvPr id="16" name="Shape 16"/>
        <p:cNvGrpSpPr/>
        <p:nvPr/>
      </p:nvGrpSpPr>
      <p:grpSpPr>
        <a:xfrm>
          <a:off x="0" y="0"/>
          <a:ext cx="0" cy="0"/>
          <a:chOff x="0" y="0"/>
          <a:chExt cx="0" cy="0"/>
        </a:xfrm>
      </p:grpSpPr>
      <p:sp>
        <p:nvSpPr>
          <p:cNvPr id="17" name="Google Shape;17;p6"/>
          <p:cNvSpPr txBox="1"/>
          <p:nvPr>
            <p:ph type="title"/>
          </p:nvPr>
        </p:nvSpPr>
        <p:spPr>
          <a:xfrm>
            <a:off x="311700" y="445025"/>
            <a:ext cx="8520600" cy="572700"/>
          </a:xfrm>
          <a:prstGeom prst="rect">
            <a:avLst/>
          </a:prstGeom>
          <a:noFill/>
          <a:ln>
            <a:noFill/>
          </a:ln>
        </p:spPr>
        <p:txBody>
          <a:bodyPr anchorCtr="0" anchor="t" bIns="91425" lIns="91425" spcFirstLastPara="1" rIns="91425" wrap="square" tIns="91425">
            <a:normAutofit/>
          </a:bodyPr>
          <a:lstStyle>
            <a:lvl1pPr lvl="0" algn="l">
              <a:lnSpc>
                <a:spcPct val="100000"/>
              </a:lnSpc>
              <a:spcBef>
                <a:spcPts val="0"/>
              </a:spcBef>
              <a:spcAft>
                <a:spcPts val="0"/>
              </a:spcAft>
              <a:buSzPts val="2800"/>
              <a:buNone/>
              <a:defRPr/>
            </a:lvl1pPr>
            <a:lvl2pPr lvl="1" algn="l">
              <a:lnSpc>
                <a:spcPct val="100000"/>
              </a:lnSpc>
              <a:spcBef>
                <a:spcPts val="0"/>
              </a:spcBef>
              <a:spcAft>
                <a:spcPts val="0"/>
              </a:spcAft>
              <a:buSzPts val="2800"/>
              <a:buNone/>
              <a:defRPr/>
            </a:lvl2pPr>
            <a:lvl3pPr lvl="2" algn="l">
              <a:lnSpc>
                <a:spcPct val="100000"/>
              </a:lnSpc>
              <a:spcBef>
                <a:spcPts val="0"/>
              </a:spcBef>
              <a:spcAft>
                <a:spcPts val="0"/>
              </a:spcAft>
              <a:buSzPts val="2800"/>
              <a:buNone/>
              <a:defRPr/>
            </a:lvl3pPr>
            <a:lvl4pPr lvl="3" algn="l">
              <a:lnSpc>
                <a:spcPct val="100000"/>
              </a:lnSpc>
              <a:spcBef>
                <a:spcPts val="0"/>
              </a:spcBef>
              <a:spcAft>
                <a:spcPts val="0"/>
              </a:spcAft>
              <a:buSzPts val="2800"/>
              <a:buNone/>
              <a:defRPr/>
            </a:lvl4pPr>
            <a:lvl5pPr lvl="4" algn="l">
              <a:lnSpc>
                <a:spcPct val="100000"/>
              </a:lnSpc>
              <a:spcBef>
                <a:spcPts val="0"/>
              </a:spcBef>
              <a:spcAft>
                <a:spcPts val="0"/>
              </a:spcAft>
              <a:buSzPts val="2800"/>
              <a:buNone/>
              <a:defRPr/>
            </a:lvl5pPr>
            <a:lvl6pPr lvl="5" algn="l">
              <a:lnSpc>
                <a:spcPct val="100000"/>
              </a:lnSpc>
              <a:spcBef>
                <a:spcPts val="0"/>
              </a:spcBef>
              <a:spcAft>
                <a:spcPts val="0"/>
              </a:spcAft>
              <a:buSzPts val="2800"/>
              <a:buNone/>
              <a:defRPr/>
            </a:lvl6pPr>
            <a:lvl7pPr lvl="6" algn="l">
              <a:lnSpc>
                <a:spcPct val="100000"/>
              </a:lnSpc>
              <a:spcBef>
                <a:spcPts val="0"/>
              </a:spcBef>
              <a:spcAft>
                <a:spcPts val="0"/>
              </a:spcAft>
              <a:buSzPts val="2800"/>
              <a:buNone/>
              <a:defRPr/>
            </a:lvl7pPr>
            <a:lvl8pPr lvl="7" algn="l">
              <a:lnSpc>
                <a:spcPct val="100000"/>
              </a:lnSpc>
              <a:spcBef>
                <a:spcPts val="0"/>
              </a:spcBef>
              <a:spcAft>
                <a:spcPts val="0"/>
              </a:spcAft>
              <a:buSzPts val="2800"/>
              <a:buNone/>
              <a:defRPr/>
            </a:lvl8pPr>
            <a:lvl9pPr lvl="8" algn="l">
              <a:lnSpc>
                <a:spcPct val="100000"/>
              </a:lnSpc>
              <a:spcBef>
                <a:spcPts val="0"/>
              </a:spcBef>
              <a:spcAft>
                <a:spcPts val="0"/>
              </a:spcAft>
              <a:buSzPts val="2800"/>
              <a:buNone/>
              <a:defRPr/>
            </a:lvl9pPr>
          </a:lstStyle>
          <a:p/>
        </p:txBody>
      </p:sp>
      <p:sp>
        <p:nvSpPr>
          <p:cNvPr id="18" name="Google Shape;18;p6"/>
          <p:cNvSpPr txBox="1"/>
          <p:nvPr>
            <p:ph idx="1" type="body"/>
          </p:nvPr>
        </p:nvSpPr>
        <p:spPr>
          <a:xfrm>
            <a:off x="311700" y="1152475"/>
            <a:ext cx="8520600" cy="3416400"/>
          </a:xfrm>
          <a:prstGeom prst="rect">
            <a:avLst/>
          </a:prstGeom>
          <a:noFill/>
          <a:ln>
            <a:noFill/>
          </a:ln>
        </p:spPr>
        <p:txBody>
          <a:bodyPr anchorCtr="0" anchor="t" bIns="91425" lIns="91425" spcFirstLastPara="1" rIns="91425" wrap="square" tIns="91425">
            <a:normAutofit/>
          </a:bodyPr>
          <a:lstStyle>
            <a:lvl1pPr indent="-342900" lvl="0" marL="457200" algn="l">
              <a:lnSpc>
                <a:spcPct val="115000"/>
              </a:lnSpc>
              <a:spcBef>
                <a:spcPts val="0"/>
              </a:spcBef>
              <a:spcAft>
                <a:spcPts val="0"/>
              </a:spcAft>
              <a:buSzPts val="1800"/>
              <a:buChar char="●"/>
              <a:defRPr/>
            </a:lvl1pPr>
            <a:lvl2pPr indent="-317500" lvl="1" marL="914400" algn="l">
              <a:lnSpc>
                <a:spcPct val="115000"/>
              </a:lnSpc>
              <a:spcBef>
                <a:spcPts val="0"/>
              </a:spcBef>
              <a:spcAft>
                <a:spcPts val="0"/>
              </a:spcAft>
              <a:buSzPts val="1400"/>
              <a:buChar char="○"/>
              <a:defRPr/>
            </a:lvl2pPr>
            <a:lvl3pPr indent="-317500" lvl="2" marL="1371600" algn="l">
              <a:lnSpc>
                <a:spcPct val="115000"/>
              </a:lnSpc>
              <a:spcBef>
                <a:spcPts val="0"/>
              </a:spcBef>
              <a:spcAft>
                <a:spcPts val="0"/>
              </a:spcAft>
              <a:buSzPts val="1400"/>
              <a:buChar char="■"/>
              <a:defRPr/>
            </a:lvl3pPr>
            <a:lvl4pPr indent="-317500" lvl="3" marL="1828800" algn="l">
              <a:lnSpc>
                <a:spcPct val="115000"/>
              </a:lnSpc>
              <a:spcBef>
                <a:spcPts val="0"/>
              </a:spcBef>
              <a:spcAft>
                <a:spcPts val="0"/>
              </a:spcAft>
              <a:buSzPts val="1400"/>
              <a:buChar char="●"/>
              <a:defRPr/>
            </a:lvl4pPr>
            <a:lvl5pPr indent="-317500" lvl="4" marL="2286000" algn="l">
              <a:lnSpc>
                <a:spcPct val="115000"/>
              </a:lnSpc>
              <a:spcBef>
                <a:spcPts val="0"/>
              </a:spcBef>
              <a:spcAft>
                <a:spcPts val="0"/>
              </a:spcAft>
              <a:buSzPts val="1400"/>
              <a:buChar char="○"/>
              <a:defRPr/>
            </a:lvl5pPr>
            <a:lvl6pPr indent="-317500" lvl="5" marL="2743200" algn="l">
              <a:lnSpc>
                <a:spcPct val="115000"/>
              </a:lnSpc>
              <a:spcBef>
                <a:spcPts val="0"/>
              </a:spcBef>
              <a:spcAft>
                <a:spcPts val="0"/>
              </a:spcAft>
              <a:buSzPts val="1400"/>
              <a:buChar char="■"/>
              <a:defRPr/>
            </a:lvl6pPr>
            <a:lvl7pPr indent="-317500" lvl="6" marL="3200400" algn="l">
              <a:lnSpc>
                <a:spcPct val="115000"/>
              </a:lnSpc>
              <a:spcBef>
                <a:spcPts val="0"/>
              </a:spcBef>
              <a:spcAft>
                <a:spcPts val="0"/>
              </a:spcAft>
              <a:buSzPts val="1400"/>
              <a:buChar char="●"/>
              <a:defRPr/>
            </a:lvl7pPr>
            <a:lvl8pPr indent="-317500" lvl="7" marL="3657600" algn="l">
              <a:lnSpc>
                <a:spcPct val="115000"/>
              </a:lnSpc>
              <a:spcBef>
                <a:spcPts val="0"/>
              </a:spcBef>
              <a:spcAft>
                <a:spcPts val="0"/>
              </a:spcAft>
              <a:buSzPts val="1400"/>
              <a:buChar char="○"/>
              <a:defRPr/>
            </a:lvl8pPr>
            <a:lvl9pPr indent="-317500" lvl="8" marL="4114800" algn="l">
              <a:lnSpc>
                <a:spcPct val="115000"/>
              </a:lnSpc>
              <a:spcBef>
                <a:spcPts val="0"/>
              </a:spcBef>
              <a:spcAft>
                <a:spcPts val="0"/>
              </a:spcAft>
              <a:buSzPts val="1400"/>
              <a:buChar char="■"/>
              <a:defRPr/>
            </a:lvl9pPr>
          </a:lstStyle>
          <a:p/>
        </p:txBody>
      </p:sp>
      <p:sp>
        <p:nvSpPr>
          <p:cNvPr id="19" name="Google Shape;19;p6"/>
          <p:cNvSpPr txBox="1"/>
          <p:nvPr>
            <p:ph idx="12" type="sldNum"/>
          </p:nvPr>
        </p:nvSpPr>
        <p:spPr>
          <a:xfrm>
            <a:off x="8472458" y="4663217"/>
            <a:ext cx="548700" cy="393600"/>
          </a:xfrm>
          <a:prstGeom prst="rect">
            <a:avLst/>
          </a:prstGeom>
          <a:noFill/>
          <a:ln>
            <a:noFill/>
          </a:ln>
        </p:spPr>
        <p:txBody>
          <a:bodyPr anchorCtr="0" anchor="ctr" bIns="91425" lIns="91425" spcFirstLastPara="1" rIns="91425" wrap="square" tIns="91425">
            <a:normAutofit/>
          </a:bodyPr>
          <a:lstStyle>
            <a:lvl1pPr indent="0" lvl="0"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tkinson Hyperlegible Next"/>
                <a:ea typeface="Atkinson Hyperlegible Next"/>
                <a:cs typeface="Atkinson Hyperlegible Next"/>
                <a:sym typeface="Atkinson Hyperlegible Next"/>
              </a:defRPr>
            </a:lvl1pPr>
            <a:lvl2pPr indent="0" lvl="1"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tkinson Hyperlegible Next"/>
                <a:ea typeface="Atkinson Hyperlegible Next"/>
                <a:cs typeface="Atkinson Hyperlegible Next"/>
                <a:sym typeface="Atkinson Hyperlegible Next"/>
              </a:defRPr>
            </a:lvl2pPr>
            <a:lvl3pPr indent="0" lvl="2"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tkinson Hyperlegible Next"/>
                <a:ea typeface="Atkinson Hyperlegible Next"/>
                <a:cs typeface="Atkinson Hyperlegible Next"/>
                <a:sym typeface="Atkinson Hyperlegible Next"/>
              </a:defRPr>
            </a:lvl3pPr>
            <a:lvl4pPr indent="0" lvl="3"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tkinson Hyperlegible Next"/>
                <a:ea typeface="Atkinson Hyperlegible Next"/>
                <a:cs typeface="Atkinson Hyperlegible Next"/>
                <a:sym typeface="Atkinson Hyperlegible Next"/>
              </a:defRPr>
            </a:lvl4pPr>
            <a:lvl5pPr indent="0" lvl="4"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tkinson Hyperlegible Next"/>
                <a:ea typeface="Atkinson Hyperlegible Next"/>
                <a:cs typeface="Atkinson Hyperlegible Next"/>
                <a:sym typeface="Atkinson Hyperlegible Next"/>
              </a:defRPr>
            </a:lvl5pPr>
            <a:lvl6pPr indent="0" lvl="5"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tkinson Hyperlegible Next"/>
                <a:ea typeface="Atkinson Hyperlegible Next"/>
                <a:cs typeface="Atkinson Hyperlegible Next"/>
                <a:sym typeface="Atkinson Hyperlegible Next"/>
              </a:defRPr>
            </a:lvl6pPr>
            <a:lvl7pPr indent="0" lvl="6"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tkinson Hyperlegible Next"/>
                <a:ea typeface="Atkinson Hyperlegible Next"/>
                <a:cs typeface="Atkinson Hyperlegible Next"/>
                <a:sym typeface="Atkinson Hyperlegible Next"/>
              </a:defRPr>
            </a:lvl7pPr>
            <a:lvl8pPr indent="0" lvl="7"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tkinson Hyperlegible Next"/>
                <a:ea typeface="Atkinson Hyperlegible Next"/>
                <a:cs typeface="Atkinson Hyperlegible Next"/>
                <a:sym typeface="Atkinson Hyperlegible Next"/>
              </a:defRPr>
            </a:lvl8pPr>
            <a:lvl9pPr indent="0" lvl="8"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tkinson Hyperlegible Next"/>
                <a:ea typeface="Atkinson Hyperlegible Next"/>
                <a:cs typeface="Atkinson Hyperlegible Next"/>
                <a:sym typeface="Atkinson Hyperlegible Next"/>
              </a:defRPr>
            </a:lvl9pPr>
          </a:lstStyle>
          <a:p>
            <a:pPr indent="0" lvl="0" marL="0" rtl="0" algn="r">
              <a:spcBef>
                <a:spcPts val="0"/>
              </a:spcBef>
              <a:spcAft>
                <a:spcPts val="0"/>
              </a:spcAft>
              <a:buNone/>
            </a:pPr>
            <a:fld id="{00000000-1234-1234-1234-123412341234}" type="slidenum">
              <a:rPr lang="en-GB"/>
              <a:t>‹#›</a:t>
            </a:fld>
            <a:endParaRPr/>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and two columns" type="twoColTx">
  <p:cSld name="TITLE_AND_TWO_COLUMNS">
    <p:spTree>
      <p:nvGrpSpPr>
        <p:cNvPr id="20" name="Shape 20"/>
        <p:cNvGrpSpPr/>
        <p:nvPr/>
      </p:nvGrpSpPr>
      <p:grpSpPr>
        <a:xfrm>
          <a:off x="0" y="0"/>
          <a:ext cx="0" cy="0"/>
          <a:chOff x="0" y="0"/>
          <a:chExt cx="0" cy="0"/>
        </a:xfrm>
      </p:grpSpPr>
      <p:sp>
        <p:nvSpPr>
          <p:cNvPr id="21" name="Google Shape;21;p7"/>
          <p:cNvSpPr txBox="1"/>
          <p:nvPr>
            <p:ph type="title"/>
          </p:nvPr>
        </p:nvSpPr>
        <p:spPr>
          <a:xfrm>
            <a:off x="311700" y="445025"/>
            <a:ext cx="8520600" cy="572700"/>
          </a:xfrm>
          <a:prstGeom prst="rect">
            <a:avLst/>
          </a:prstGeom>
          <a:noFill/>
          <a:ln>
            <a:noFill/>
          </a:ln>
        </p:spPr>
        <p:txBody>
          <a:bodyPr anchorCtr="0" anchor="t" bIns="91425" lIns="91425" spcFirstLastPara="1" rIns="91425" wrap="square" tIns="91425">
            <a:normAutofit/>
          </a:bodyPr>
          <a:lstStyle>
            <a:lvl1pPr lvl="0" algn="l">
              <a:lnSpc>
                <a:spcPct val="100000"/>
              </a:lnSpc>
              <a:spcBef>
                <a:spcPts val="0"/>
              </a:spcBef>
              <a:spcAft>
                <a:spcPts val="0"/>
              </a:spcAft>
              <a:buSzPts val="2800"/>
              <a:buNone/>
              <a:defRPr/>
            </a:lvl1pPr>
            <a:lvl2pPr lvl="1" algn="l">
              <a:lnSpc>
                <a:spcPct val="100000"/>
              </a:lnSpc>
              <a:spcBef>
                <a:spcPts val="0"/>
              </a:spcBef>
              <a:spcAft>
                <a:spcPts val="0"/>
              </a:spcAft>
              <a:buSzPts val="2800"/>
              <a:buNone/>
              <a:defRPr/>
            </a:lvl2pPr>
            <a:lvl3pPr lvl="2" algn="l">
              <a:lnSpc>
                <a:spcPct val="100000"/>
              </a:lnSpc>
              <a:spcBef>
                <a:spcPts val="0"/>
              </a:spcBef>
              <a:spcAft>
                <a:spcPts val="0"/>
              </a:spcAft>
              <a:buSzPts val="2800"/>
              <a:buNone/>
              <a:defRPr/>
            </a:lvl3pPr>
            <a:lvl4pPr lvl="3" algn="l">
              <a:lnSpc>
                <a:spcPct val="100000"/>
              </a:lnSpc>
              <a:spcBef>
                <a:spcPts val="0"/>
              </a:spcBef>
              <a:spcAft>
                <a:spcPts val="0"/>
              </a:spcAft>
              <a:buSzPts val="2800"/>
              <a:buNone/>
              <a:defRPr/>
            </a:lvl4pPr>
            <a:lvl5pPr lvl="4" algn="l">
              <a:lnSpc>
                <a:spcPct val="100000"/>
              </a:lnSpc>
              <a:spcBef>
                <a:spcPts val="0"/>
              </a:spcBef>
              <a:spcAft>
                <a:spcPts val="0"/>
              </a:spcAft>
              <a:buSzPts val="2800"/>
              <a:buNone/>
              <a:defRPr/>
            </a:lvl5pPr>
            <a:lvl6pPr lvl="5" algn="l">
              <a:lnSpc>
                <a:spcPct val="100000"/>
              </a:lnSpc>
              <a:spcBef>
                <a:spcPts val="0"/>
              </a:spcBef>
              <a:spcAft>
                <a:spcPts val="0"/>
              </a:spcAft>
              <a:buSzPts val="2800"/>
              <a:buNone/>
              <a:defRPr/>
            </a:lvl6pPr>
            <a:lvl7pPr lvl="6" algn="l">
              <a:lnSpc>
                <a:spcPct val="100000"/>
              </a:lnSpc>
              <a:spcBef>
                <a:spcPts val="0"/>
              </a:spcBef>
              <a:spcAft>
                <a:spcPts val="0"/>
              </a:spcAft>
              <a:buSzPts val="2800"/>
              <a:buNone/>
              <a:defRPr/>
            </a:lvl7pPr>
            <a:lvl8pPr lvl="7" algn="l">
              <a:lnSpc>
                <a:spcPct val="100000"/>
              </a:lnSpc>
              <a:spcBef>
                <a:spcPts val="0"/>
              </a:spcBef>
              <a:spcAft>
                <a:spcPts val="0"/>
              </a:spcAft>
              <a:buSzPts val="2800"/>
              <a:buNone/>
              <a:defRPr/>
            </a:lvl8pPr>
            <a:lvl9pPr lvl="8" algn="l">
              <a:lnSpc>
                <a:spcPct val="100000"/>
              </a:lnSpc>
              <a:spcBef>
                <a:spcPts val="0"/>
              </a:spcBef>
              <a:spcAft>
                <a:spcPts val="0"/>
              </a:spcAft>
              <a:buSzPts val="2800"/>
              <a:buNone/>
              <a:defRPr/>
            </a:lvl9pPr>
          </a:lstStyle>
          <a:p/>
        </p:txBody>
      </p:sp>
      <p:sp>
        <p:nvSpPr>
          <p:cNvPr id="22" name="Google Shape;22;p7"/>
          <p:cNvSpPr txBox="1"/>
          <p:nvPr>
            <p:ph idx="1" type="body"/>
          </p:nvPr>
        </p:nvSpPr>
        <p:spPr>
          <a:xfrm>
            <a:off x="311700" y="1152475"/>
            <a:ext cx="3999900" cy="3416400"/>
          </a:xfrm>
          <a:prstGeom prst="rect">
            <a:avLst/>
          </a:prstGeom>
          <a:noFill/>
          <a:ln>
            <a:noFill/>
          </a:ln>
        </p:spPr>
        <p:txBody>
          <a:bodyPr anchorCtr="0" anchor="t" bIns="91425" lIns="91425" spcFirstLastPara="1" rIns="91425" wrap="square" tIns="91425">
            <a:normAutofit/>
          </a:bodyPr>
          <a:lstStyle>
            <a:lvl1pPr indent="-317500" lvl="0" marL="457200" algn="l">
              <a:lnSpc>
                <a:spcPct val="115000"/>
              </a:lnSpc>
              <a:spcBef>
                <a:spcPts val="0"/>
              </a:spcBef>
              <a:spcAft>
                <a:spcPts val="0"/>
              </a:spcAft>
              <a:buSzPts val="1400"/>
              <a:buChar char="●"/>
              <a:defRPr sz="1400"/>
            </a:lvl1pPr>
            <a:lvl2pPr indent="-304800" lvl="1" marL="914400" algn="l">
              <a:lnSpc>
                <a:spcPct val="115000"/>
              </a:lnSpc>
              <a:spcBef>
                <a:spcPts val="0"/>
              </a:spcBef>
              <a:spcAft>
                <a:spcPts val="0"/>
              </a:spcAft>
              <a:buSzPts val="1200"/>
              <a:buChar char="○"/>
              <a:defRPr sz="1200"/>
            </a:lvl2pPr>
            <a:lvl3pPr indent="-304800" lvl="2" marL="1371600" algn="l">
              <a:lnSpc>
                <a:spcPct val="115000"/>
              </a:lnSpc>
              <a:spcBef>
                <a:spcPts val="0"/>
              </a:spcBef>
              <a:spcAft>
                <a:spcPts val="0"/>
              </a:spcAft>
              <a:buSzPts val="1200"/>
              <a:buChar char="■"/>
              <a:defRPr sz="1200"/>
            </a:lvl3pPr>
            <a:lvl4pPr indent="-304800" lvl="3" marL="1828800" algn="l">
              <a:lnSpc>
                <a:spcPct val="115000"/>
              </a:lnSpc>
              <a:spcBef>
                <a:spcPts val="0"/>
              </a:spcBef>
              <a:spcAft>
                <a:spcPts val="0"/>
              </a:spcAft>
              <a:buSzPts val="1200"/>
              <a:buChar char="●"/>
              <a:defRPr sz="1200"/>
            </a:lvl4pPr>
            <a:lvl5pPr indent="-304800" lvl="4" marL="2286000" algn="l">
              <a:lnSpc>
                <a:spcPct val="115000"/>
              </a:lnSpc>
              <a:spcBef>
                <a:spcPts val="0"/>
              </a:spcBef>
              <a:spcAft>
                <a:spcPts val="0"/>
              </a:spcAft>
              <a:buSzPts val="1200"/>
              <a:buChar char="○"/>
              <a:defRPr sz="1200"/>
            </a:lvl5pPr>
            <a:lvl6pPr indent="-304800" lvl="5" marL="2743200" algn="l">
              <a:lnSpc>
                <a:spcPct val="115000"/>
              </a:lnSpc>
              <a:spcBef>
                <a:spcPts val="0"/>
              </a:spcBef>
              <a:spcAft>
                <a:spcPts val="0"/>
              </a:spcAft>
              <a:buSzPts val="1200"/>
              <a:buChar char="■"/>
              <a:defRPr sz="1200"/>
            </a:lvl6pPr>
            <a:lvl7pPr indent="-304800" lvl="6" marL="3200400" algn="l">
              <a:lnSpc>
                <a:spcPct val="115000"/>
              </a:lnSpc>
              <a:spcBef>
                <a:spcPts val="0"/>
              </a:spcBef>
              <a:spcAft>
                <a:spcPts val="0"/>
              </a:spcAft>
              <a:buSzPts val="1200"/>
              <a:buChar char="●"/>
              <a:defRPr sz="1200"/>
            </a:lvl7pPr>
            <a:lvl8pPr indent="-304800" lvl="7" marL="3657600" algn="l">
              <a:lnSpc>
                <a:spcPct val="115000"/>
              </a:lnSpc>
              <a:spcBef>
                <a:spcPts val="0"/>
              </a:spcBef>
              <a:spcAft>
                <a:spcPts val="0"/>
              </a:spcAft>
              <a:buSzPts val="1200"/>
              <a:buChar char="○"/>
              <a:defRPr sz="1200"/>
            </a:lvl8pPr>
            <a:lvl9pPr indent="-304800" lvl="8" marL="4114800" algn="l">
              <a:lnSpc>
                <a:spcPct val="115000"/>
              </a:lnSpc>
              <a:spcBef>
                <a:spcPts val="0"/>
              </a:spcBef>
              <a:spcAft>
                <a:spcPts val="0"/>
              </a:spcAft>
              <a:buSzPts val="1200"/>
              <a:buChar char="■"/>
              <a:defRPr sz="1200"/>
            </a:lvl9pPr>
          </a:lstStyle>
          <a:p/>
        </p:txBody>
      </p:sp>
      <p:sp>
        <p:nvSpPr>
          <p:cNvPr id="23" name="Google Shape;23;p7"/>
          <p:cNvSpPr txBox="1"/>
          <p:nvPr>
            <p:ph idx="2" type="body"/>
          </p:nvPr>
        </p:nvSpPr>
        <p:spPr>
          <a:xfrm>
            <a:off x="4832400" y="1152475"/>
            <a:ext cx="3999900" cy="3416400"/>
          </a:xfrm>
          <a:prstGeom prst="rect">
            <a:avLst/>
          </a:prstGeom>
          <a:noFill/>
          <a:ln>
            <a:noFill/>
          </a:ln>
        </p:spPr>
        <p:txBody>
          <a:bodyPr anchorCtr="0" anchor="t" bIns="91425" lIns="91425" spcFirstLastPara="1" rIns="91425" wrap="square" tIns="91425">
            <a:normAutofit/>
          </a:bodyPr>
          <a:lstStyle>
            <a:lvl1pPr indent="-317500" lvl="0" marL="457200" algn="l">
              <a:lnSpc>
                <a:spcPct val="115000"/>
              </a:lnSpc>
              <a:spcBef>
                <a:spcPts val="0"/>
              </a:spcBef>
              <a:spcAft>
                <a:spcPts val="0"/>
              </a:spcAft>
              <a:buSzPts val="1400"/>
              <a:buChar char="●"/>
              <a:defRPr sz="1400"/>
            </a:lvl1pPr>
            <a:lvl2pPr indent="-304800" lvl="1" marL="914400" algn="l">
              <a:lnSpc>
                <a:spcPct val="115000"/>
              </a:lnSpc>
              <a:spcBef>
                <a:spcPts val="0"/>
              </a:spcBef>
              <a:spcAft>
                <a:spcPts val="0"/>
              </a:spcAft>
              <a:buSzPts val="1200"/>
              <a:buChar char="○"/>
              <a:defRPr sz="1200"/>
            </a:lvl2pPr>
            <a:lvl3pPr indent="-304800" lvl="2" marL="1371600" algn="l">
              <a:lnSpc>
                <a:spcPct val="115000"/>
              </a:lnSpc>
              <a:spcBef>
                <a:spcPts val="0"/>
              </a:spcBef>
              <a:spcAft>
                <a:spcPts val="0"/>
              </a:spcAft>
              <a:buSzPts val="1200"/>
              <a:buChar char="■"/>
              <a:defRPr sz="1200"/>
            </a:lvl3pPr>
            <a:lvl4pPr indent="-304800" lvl="3" marL="1828800" algn="l">
              <a:lnSpc>
                <a:spcPct val="115000"/>
              </a:lnSpc>
              <a:spcBef>
                <a:spcPts val="0"/>
              </a:spcBef>
              <a:spcAft>
                <a:spcPts val="0"/>
              </a:spcAft>
              <a:buSzPts val="1200"/>
              <a:buChar char="●"/>
              <a:defRPr sz="1200"/>
            </a:lvl4pPr>
            <a:lvl5pPr indent="-304800" lvl="4" marL="2286000" algn="l">
              <a:lnSpc>
                <a:spcPct val="115000"/>
              </a:lnSpc>
              <a:spcBef>
                <a:spcPts val="0"/>
              </a:spcBef>
              <a:spcAft>
                <a:spcPts val="0"/>
              </a:spcAft>
              <a:buSzPts val="1200"/>
              <a:buChar char="○"/>
              <a:defRPr sz="1200"/>
            </a:lvl5pPr>
            <a:lvl6pPr indent="-304800" lvl="5" marL="2743200" algn="l">
              <a:lnSpc>
                <a:spcPct val="115000"/>
              </a:lnSpc>
              <a:spcBef>
                <a:spcPts val="0"/>
              </a:spcBef>
              <a:spcAft>
                <a:spcPts val="0"/>
              </a:spcAft>
              <a:buSzPts val="1200"/>
              <a:buChar char="■"/>
              <a:defRPr sz="1200"/>
            </a:lvl6pPr>
            <a:lvl7pPr indent="-304800" lvl="6" marL="3200400" algn="l">
              <a:lnSpc>
                <a:spcPct val="115000"/>
              </a:lnSpc>
              <a:spcBef>
                <a:spcPts val="0"/>
              </a:spcBef>
              <a:spcAft>
                <a:spcPts val="0"/>
              </a:spcAft>
              <a:buSzPts val="1200"/>
              <a:buChar char="●"/>
              <a:defRPr sz="1200"/>
            </a:lvl7pPr>
            <a:lvl8pPr indent="-304800" lvl="7" marL="3657600" algn="l">
              <a:lnSpc>
                <a:spcPct val="115000"/>
              </a:lnSpc>
              <a:spcBef>
                <a:spcPts val="0"/>
              </a:spcBef>
              <a:spcAft>
                <a:spcPts val="0"/>
              </a:spcAft>
              <a:buSzPts val="1200"/>
              <a:buChar char="○"/>
              <a:defRPr sz="1200"/>
            </a:lvl8pPr>
            <a:lvl9pPr indent="-304800" lvl="8" marL="4114800" algn="l">
              <a:lnSpc>
                <a:spcPct val="115000"/>
              </a:lnSpc>
              <a:spcBef>
                <a:spcPts val="0"/>
              </a:spcBef>
              <a:spcAft>
                <a:spcPts val="0"/>
              </a:spcAft>
              <a:buSzPts val="1200"/>
              <a:buChar char="■"/>
              <a:defRPr sz="1200"/>
            </a:lvl9pPr>
          </a:lstStyle>
          <a:p/>
        </p:txBody>
      </p:sp>
      <p:sp>
        <p:nvSpPr>
          <p:cNvPr id="24" name="Google Shape;24;p7"/>
          <p:cNvSpPr txBox="1"/>
          <p:nvPr>
            <p:ph idx="12" type="sldNum"/>
          </p:nvPr>
        </p:nvSpPr>
        <p:spPr>
          <a:xfrm>
            <a:off x="8472458" y="4663217"/>
            <a:ext cx="548700" cy="393600"/>
          </a:xfrm>
          <a:prstGeom prst="rect">
            <a:avLst/>
          </a:prstGeom>
          <a:noFill/>
          <a:ln>
            <a:noFill/>
          </a:ln>
        </p:spPr>
        <p:txBody>
          <a:bodyPr anchorCtr="0" anchor="ctr" bIns="91425" lIns="91425" spcFirstLastPara="1" rIns="91425" wrap="square" tIns="91425">
            <a:normAutofit/>
          </a:bodyPr>
          <a:lstStyle>
            <a:lvl1pPr indent="0" lvl="0"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tkinson Hyperlegible Next"/>
                <a:ea typeface="Atkinson Hyperlegible Next"/>
                <a:cs typeface="Atkinson Hyperlegible Next"/>
                <a:sym typeface="Atkinson Hyperlegible Next"/>
              </a:defRPr>
            </a:lvl1pPr>
            <a:lvl2pPr indent="0" lvl="1"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tkinson Hyperlegible Next"/>
                <a:ea typeface="Atkinson Hyperlegible Next"/>
                <a:cs typeface="Atkinson Hyperlegible Next"/>
                <a:sym typeface="Atkinson Hyperlegible Next"/>
              </a:defRPr>
            </a:lvl2pPr>
            <a:lvl3pPr indent="0" lvl="2"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tkinson Hyperlegible Next"/>
                <a:ea typeface="Atkinson Hyperlegible Next"/>
                <a:cs typeface="Atkinson Hyperlegible Next"/>
                <a:sym typeface="Atkinson Hyperlegible Next"/>
              </a:defRPr>
            </a:lvl3pPr>
            <a:lvl4pPr indent="0" lvl="3"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tkinson Hyperlegible Next"/>
                <a:ea typeface="Atkinson Hyperlegible Next"/>
                <a:cs typeface="Atkinson Hyperlegible Next"/>
                <a:sym typeface="Atkinson Hyperlegible Next"/>
              </a:defRPr>
            </a:lvl4pPr>
            <a:lvl5pPr indent="0" lvl="4"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tkinson Hyperlegible Next"/>
                <a:ea typeface="Atkinson Hyperlegible Next"/>
                <a:cs typeface="Atkinson Hyperlegible Next"/>
                <a:sym typeface="Atkinson Hyperlegible Next"/>
              </a:defRPr>
            </a:lvl5pPr>
            <a:lvl6pPr indent="0" lvl="5"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tkinson Hyperlegible Next"/>
                <a:ea typeface="Atkinson Hyperlegible Next"/>
                <a:cs typeface="Atkinson Hyperlegible Next"/>
                <a:sym typeface="Atkinson Hyperlegible Next"/>
              </a:defRPr>
            </a:lvl6pPr>
            <a:lvl7pPr indent="0" lvl="6"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tkinson Hyperlegible Next"/>
                <a:ea typeface="Atkinson Hyperlegible Next"/>
                <a:cs typeface="Atkinson Hyperlegible Next"/>
                <a:sym typeface="Atkinson Hyperlegible Next"/>
              </a:defRPr>
            </a:lvl7pPr>
            <a:lvl8pPr indent="0" lvl="7"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tkinson Hyperlegible Next"/>
                <a:ea typeface="Atkinson Hyperlegible Next"/>
                <a:cs typeface="Atkinson Hyperlegible Next"/>
                <a:sym typeface="Atkinson Hyperlegible Next"/>
              </a:defRPr>
            </a:lvl8pPr>
            <a:lvl9pPr indent="0" lvl="8"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tkinson Hyperlegible Next"/>
                <a:ea typeface="Atkinson Hyperlegible Next"/>
                <a:cs typeface="Atkinson Hyperlegible Next"/>
                <a:sym typeface="Atkinson Hyperlegible Next"/>
              </a:defRPr>
            </a:lvl9pPr>
          </a:lstStyle>
          <a:p>
            <a:pPr indent="0" lvl="0" marL="0" rtl="0" algn="r">
              <a:spcBef>
                <a:spcPts val="0"/>
              </a:spcBef>
              <a:spcAft>
                <a:spcPts val="0"/>
              </a:spcAft>
              <a:buNone/>
            </a:pPr>
            <a:fld id="{00000000-1234-1234-1234-123412341234}" type="slidenum">
              <a:rPr lang="en-GB"/>
              <a:t>‹#›</a:t>
            </a:fld>
            <a:endParaRPr/>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only" type="titleOnly">
  <p:cSld name="TITLE_ONLY">
    <p:spTree>
      <p:nvGrpSpPr>
        <p:cNvPr id="25" name="Shape 25"/>
        <p:cNvGrpSpPr/>
        <p:nvPr/>
      </p:nvGrpSpPr>
      <p:grpSpPr>
        <a:xfrm>
          <a:off x="0" y="0"/>
          <a:ext cx="0" cy="0"/>
          <a:chOff x="0" y="0"/>
          <a:chExt cx="0" cy="0"/>
        </a:xfrm>
      </p:grpSpPr>
      <p:sp>
        <p:nvSpPr>
          <p:cNvPr id="26" name="Google Shape;26;p8"/>
          <p:cNvSpPr txBox="1"/>
          <p:nvPr>
            <p:ph type="title"/>
          </p:nvPr>
        </p:nvSpPr>
        <p:spPr>
          <a:xfrm>
            <a:off x="311700" y="445025"/>
            <a:ext cx="8520600" cy="572700"/>
          </a:xfrm>
          <a:prstGeom prst="rect">
            <a:avLst/>
          </a:prstGeom>
          <a:noFill/>
          <a:ln>
            <a:noFill/>
          </a:ln>
        </p:spPr>
        <p:txBody>
          <a:bodyPr anchorCtr="0" anchor="t" bIns="91425" lIns="91425" spcFirstLastPara="1" rIns="91425" wrap="square" tIns="91425">
            <a:normAutofit/>
          </a:bodyPr>
          <a:lstStyle>
            <a:lvl1pPr lvl="0" algn="l">
              <a:lnSpc>
                <a:spcPct val="100000"/>
              </a:lnSpc>
              <a:spcBef>
                <a:spcPts val="0"/>
              </a:spcBef>
              <a:spcAft>
                <a:spcPts val="0"/>
              </a:spcAft>
              <a:buSzPts val="2800"/>
              <a:buNone/>
              <a:defRPr/>
            </a:lvl1pPr>
            <a:lvl2pPr lvl="1" algn="l">
              <a:lnSpc>
                <a:spcPct val="100000"/>
              </a:lnSpc>
              <a:spcBef>
                <a:spcPts val="0"/>
              </a:spcBef>
              <a:spcAft>
                <a:spcPts val="0"/>
              </a:spcAft>
              <a:buSzPts val="2800"/>
              <a:buNone/>
              <a:defRPr/>
            </a:lvl2pPr>
            <a:lvl3pPr lvl="2" algn="l">
              <a:lnSpc>
                <a:spcPct val="100000"/>
              </a:lnSpc>
              <a:spcBef>
                <a:spcPts val="0"/>
              </a:spcBef>
              <a:spcAft>
                <a:spcPts val="0"/>
              </a:spcAft>
              <a:buSzPts val="2800"/>
              <a:buNone/>
              <a:defRPr/>
            </a:lvl3pPr>
            <a:lvl4pPr lvl="3" algn="l">
              <a:lnSpc>
                <a:spcPct val="100000"/>
              </a:lnSpc>
              <a:spcBef>
                <a:spcPts val="0"/>
              </a:spcBef>
              <a:spcAft>
                <a:spcPts val="0"/>
              </a:spcAft>
              <a:buSzPts val="2800"/>
              <a:buNone/>
              <a:defRPr/>
            </a:lvl4pPr>
            <a:lvl5pPr lvl="4" algn="l">
              <a:lnSpc>
                <a:spcPct val="100000"/>
              </a:lnSpc>
              <a:spcBef>
                <a:spcPts val="0"/>
              </a:spcBef>
              <a:spcAft>
                <a:spcPts val="0"/>
              </a:spcAft>
              <a:buSzPts val="2800"/>
              <a:buNone/>
              <a:defRPr/>
            </a:lvl5pPr>
            <a:lvl6pPr lvl="5" algn="l">
              <a:lnSpc>
                <a:spcPct val="100000"/>
              </a:lnSpc>
              <a:spcBef>
                <a:spcPts val="0"/>
              </a:spcBef>
              <a:spcAft>
                <a:spcPts val="0"/>
              </a:spcAft>
              <a:buSzPts val="2800"/>
              <a:buNone/>
              <a:defRPr/>
            </a:lvl6pPr>
            <a:lvl7pPr lvl="6" algn="l">
              <a:lnSpc>
                <a:spcPct val="100000"/>
              </a:lnSpc>
              <a:spcBef>
                <a:spcPts val="0"/>
              </a:spcBef>
              <a:spcAft>
                <a:spcPts val="0"/>
              </a:spcAft>
              <a:buSzPts val="2800"/>
              <a:buNone/>
              <a:defRPr/>
            </a:lvl7pPr>
            <a:lvl8pPr lvl="7" algn="l">
              <a:lnSpc>
                <a:spcPct val="100000"/>
              </a:lnSpc>
              <a:spcBef>
                <a:spcPts val="0"/>
              </a:spcBef>
              <a:spcAft>
                <a:spcPts val="0"/>
              </a:spcAft>
              <a:buSzPts val="2800"/>
              <a:buNone/>
              <a:defRPr/>
            </a:lvl8pPr>
            <a:lvl9pPr lvl="8" algn="l">
              <a:lnSpc>
                <a:spcPct val="100000"/>
              </a:lnSpc>
              <a:spcBef>
                <a:spcPts val="0"/>
              </a:spcBef>
              <a:spcAft>
                <a:spcPts val="0"/>
              </a:spcAft>
              <a:buSzPts val="2800"/>
              <a:buNone/>
              <a:defRPr/>
            </a:lvl9pPr>
          </a:lstStyle>
          <a:p/>
        </p:txBody>
      </p:sp>
      <p:sp>
        <p:nvSpPr>
          <p:cNvPr id="27" name="Google Shape;27;p8"/>
          <p:cNvSpPr txBox="1"/>
          <p:nvPr>
            <p:ph idx="12" type="sldNum"/>
          </p:nvPr>
        </p:nvSpPr>
        <p:spPr>
          <a:xfrm>
            <a:off x="8472458" y="4663217"/>
            <a:ext cx="548700" cy="393600"/>
          </a:xfrm>
          <a:prstGeom prst="rect">
            <a:avLst/>
          </a:prstGeom>
          <a:noFill/>
          <a:ln>
            <a:noFill/>
          </a:ln>
        </p:spPr>
        <p:txBody>
          <a:bodyPr anchorCtr="0" anchor="ctr" bIns="91425" lIns="91425" spcFirstLastPara="1" rIns="91425" wrap="square" tIns="91425">
            <a:normAutofit/>
          </a:bodyPr>
          <a:lstStyle>
            <a:lvl1pPr indent="0" lvl="0"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tkinson Hyperlegible Next"/>
                <a:ea typeface="Atkinson Hyperlegible Next"/>
                <a:cs typeface="Atkinson Hyperlegible Next"/>
                <a:sym typeface="Atkinson Hyperlegible Next"/>
              </a:defRPr>
            </a:lvl1pPr>
            <a:lvl2pPr indent="0" lvl="1"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tkinson Hyperlegible Next"/>
                <a:ea typeface="Atkinson Hyperlegible Next"/>
                <a:cs typeface="Atkinson Hyperlegible Next"/>
                <a:sym typeface="Atkinson Hyperlegible Next"/>
              </a:defRPr>
            </a:lvl2pPr>
            <a:lvl3pPr indent="0" lvl="2"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tkinson Hyperlegible Next"/>
                <a:ea typeface="Atkinson Hyperlegible Next"/>
                <a:cs typeface="Atkinson Hyperlegible Next"/>
                <a:sym typeface="Atkinson Hyperlegible Next"/>
              </a:defRPr>
            </a:lvl3pPr>
            <a:lvl4pPr indent="0" lvl="3"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tkinson Hyperlegible Next"/>
                <a:ea typeface="Atkinson Hyperlegible Next"/>
                <a:cs typeface="Atkinson Hyperlegible Next"/>
                <a:sym typeface="Atkinson Hyperlegible Next"/>
              </a:defRPr>
            </a:lvl4pPr>
            <a:lvl5pPr indent="0" lvl="4"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tkinson Hyperlegible Next"/>
                <a:ea typeface="Atkinson Hyperlegible Next"/>
                <a:cs typeface="Atkinson Hyperlegible Next"/>
                <a:sym typeface="Atkinson Hyperlegible Next"/>
              </a:defRPr>
            </a:lvl5pPr>
            <a:lvl6pPr indent="0" lvl="5"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tkinson Hyperlegible Next"/>
                <a:ea typeface="Atkinson Hyperlegible Next"/>
                <a:cs typeface="Atkinson Hyperlegible Next"/>
                <a:sym typeface="Atkinson Hyperlegible Next"/>
              </a:defRPr>
            </a:lvl6pPr>
            <a:lvl7pPr indent="0" lvl="6"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tkinson Hyperlegible Next"/>
                <a:ea typeface="Atkinson Hyperlegible Next"/>
                <a:cs typeface="Atkinson Hyperlegible Next"/>
                <a:sym typeface="Atkinson Hyperlegible Next"/>
              </a:defRPr>
            </a:lvl7pPr>
            <a:lvl8pPr indent="0" lvl="7"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tkinson Hyperlegible Next"/>
                <a:ea typeface="Atkinson Hyperlegible Next"/>
                <a:cs typeface="Atkinson Hyperlegible Next"/>
                <a:sym typeface="Atkinson Hyperlegible Next"/>
              </a:defRPr>
            </a:lvl8pPr>
            <a:lvl9pPr indent="0" lvl="8"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tkinson Hyperlegible Next"/>
                <a:ea typeface="Atkinson Hyperlegible Next"/>
                <a:cs typeface="Atkinson Hyperlegible Next"/>
                <a:sym typeface="Atkinson Hyperlegible Next"/>
              </a:defRPr>
            </a:lvl9pPr>
          </a:lstStyle>
          <a:p>
            <a:pPr indent="0" lvl="0" marL="0" rtl="0" algn="r">
              <a:spcBef>
                <a:spcPts val="0"/>
              </a:spcBef>
              <a:spcAft>
                <a:spcPts val="0"/>
              </a:spcAft>
              <a:buNone/>
            </a:pPr>
            <a:fld id="{00000000-1234-1234-1234-123412341234}" type="slidenum">
              <a:rPr lang="en-GB"/>
              <a:t>‹#›</a:t>
            </a:fld>
            <a:endParaRPr/>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One column text">
  <p:cSld name="ONE_COLUMN_TEXT">
    <p:spTree>
      <p:nvGrpSpPr>
        <p:cNvPr id="28" name="Shape 28"/>
        <p:cNvGrpSpPr/>
        <p:nvPr/>
      </p:nvGrpSpPr>
      <p:grpSpPr>
        <a:xfrm>
          <a:off x="0" y="0"/>
          <a:ext cx="0" cy="0"/>
          <a:chOff x="0" y="0"/>
          <a:chExt cx="0" cy="0"/>
        </a:xfrm>
      </p:grpSpPr>
      <p:sp>
        <p:nvSpPr>
          <p:cNvPr id="29" name="Google Shape;29;p9"/>
          <p:cNvSpPr txBox="1"/>
          <p:nvPr>
            <p:ph type="title"/>
          </p:nvPr>
        </p:nvSpPr>
        <p:spPr>
          <a:xfrm>
            <a:off x="311700" y="555600"/>
            <a:ext cx="2808000" cy="755700"/>
          </a:xfrm>
          <a:prstGeom prst="rect">
            <a:avLst/>
          </a:prstGeom>
          <a:noFill/>
          <a:ln>
            <a:noFill/>
          </a:ln>
        </p:spPr>
        <p:txBody>
          <a:bodyPr anchorCtr="0" anchor="b" bIns="91425" lIns="91425" spcFirstLastPara="1" rIns="91425" wrap="square" tIns="91425">
            <a:normAutofit/>
          </a:bodyPr>
          <a:lstStyle>
            <a:lvl1pPr lvl="0" algn="l">
              <a:lnSpc>
                <a:spcPct val="100000"/>
              </a:lnSpc>
              <a:spcBef>
                <a:spcPts val="0"/>
              </a:spcBef>
              <a:spcAft>
                <a:spcPts val="0"/>
              </a:spcAft>
              <a:buSzPts val="2400"/>
              <a:buNone/>
              <a:defRPr sz="2400"/>
            </a:lvl1pPr>
            <a:lvl2pPr lvl="1" algn="l">
              <a:lnSpc>
                <a:spcPct val="100000"/>
              </a:lnSpc>
              <a:spcBef>
                <a:spcPts val="0"/>
              </a:spcBef>
              <a:spcAft>
                <a:spcPts val="0"/>
              </a:spcAft>
              <a:buSzPts val="2400"/>
              <a:buNone/>
              <a:defRPr sz="2400"/>
            </a:lvl2pPr>
            <a:lvl3pPr lvl="2" algn="l">
              <a:lnSpc>
                <a:spcPct val="100000"/>
              </a:lnSpc>
              <a:spcBef>
                <a:spcPts val="0"/>
              </a:spcBef>
              <a:spcAft>
                <a:spcPts val="0"/>
              </a:spcAft>
              <a:buSzPts val="2400"/>
              <a:buNone/>
              <a:defRPr sz="2400"/>
            </a:lvl3pPr>
            <a:lvl4pPr lvl="3" algn="l">
              <a:lnSpc>
                <a:spcPct val="100000"/>
              </a:lnSpc>
              <a:spcBef>
                <a:spcPts val="0"/>
              </a:spcBef>
              <a:spcAft>
                <a:spcPts val="0"/>
              </a:spcAft>
              <a:buSzPts val="2400"/>
              <a:buNone/>
              <a:defRPr sz="2400"/>
            </a:lvl4pPr>
            <a:lvl5pPr lvl="4" algn="l">
              <a:lnSpc>
                <a:spcPct val="100000"/>
              </a:lnSpc>
              <a:spcBef>
                <a:spcPts val="0"/>
              </a:spcBef>
              <a:spcAft>
                <a:spcPts val="0"/>
              </a:spcAft>
              <a:buSzPts val="2400"/>
              <a:buNone/>
              <a:defRPr sz="2400"/>
            </a:lvl5pPr>
            <a:lvl6pPr lvl="5" algn="l">
              <a:lnSpc>
                <a:spcPct val="100000"/>
              </a:lnSpc>
              <a:spcBef>
                <a:spcPts val="0"/>
              </a:spcBef>
              <a:spcAft>
                <a:spcPts val="0"/>
              </a:spcAft>
              <a:buSzPts val="2400"/>
              <a:buNone/>
              <a:defRPr sz="2400"/>
            </a:lvl6pPr>
            <a:lvl7pPr lvl="6" algn="l">
              <a:lnSpc>
                <a:spcPct val="100000"/>
              </a:lnSpc>
              <a:spcBef>
                <a:spcPts val="0"/>
              </a:spcBef>
              <a:spcAft>
                <a:spcPts val="0"/>
              </a:spcAft>
              <a:buSzPts val="2400"/>
              <a:buNone/>
              <a:defRPr sz="2400"/>
            </a:lvl7pPr>
            <a:lvl8pPr lvl="7" algn="l">
              <a:lnSpc>
                <a:spcPct val="100000"/>
              </a:lnSpc>
              <a:spcBef>
                <a:spcPts val="0"/>
              </a:spcBef>
              <a:spcAft>
                <a:spcPts val="0"/>
              </a:spcAft>
              <a:buSzPts val="2400"/>
              <a:buNone/>
              <a:defRPr sz="2400"/>
            </a:lvl8pPr>
            <a:lvl9pPr lvl="8" algn="l">
              <a:lnSpc>
                <a:spcPct val="100000"/>
              </a:lnSpc>
              <a:spcBef>
                <a:spcPts val="0"/>
              </a:spcBef>
              <a:spcAft>
                <a:spcPts val="0"/>
              </a:spcAft>
              <a:buSzPts val="2400"/>
              <a:buNone/>
              <a:defRPr sz="2400"/>
            </a:lvl9pPr>
          </a:lstStyle>
          <a:p/>
        </p:txBody>
      </p:sp>
      <p:sp>
        <p:nvSpPr>
          <p:cNvPr id="30" name="Google Shape;30;p9"/>
          <p:cNvSpPr txBox="1"/>
          <p:nvPr>
            <p:ph idx="1" type="body"/>
          </p:nvPr>
        </p:nvSpPr>
        <p:spPr>
          <a:xfrm>
            <a:off x="311700" y="1389600"/>
            <a:ext cx="2808000" cy="3179400"/>
          </a:xfrm>
          <a:prstGeom prst="rect">
            <a:avLst/>
          </a:prstGeom>
          <a:noFill/>
          <a:ln>
            <a:noFill/>
          </a:ln>
        </p:spPr>
        <p:txBody>
          <a:bodyPr anchorCtr="0" anchor="t" bIns="91425" lIns="91425" spcFirstLastPara="1" rIns="91425" wrap="square" tIns="91425">
            <a:normAutofit/>
          </a:bodyPr>
          <a:lstStyle>
            <a:lvl1pPr indent="-304800" lvl="0" marL="457200" algn="l">
              <a:lnSpc>
                <a:spcPct val="115000"/>
              </a:lnSpc>
              <a:spcBef>
                <a:spcPts val="0"/>
              </a:spcBef>
              <a:spcAft>
                <a:spcPts val="0"/>
              </a:spcAft>
              <a:buSzPts val="1200"/>
              <a:buChar char="●"/>
              <a:defRPr sz="1200"/>
            </a:lvl1pPr>
            <a:lvl2pPr indent="-304800" lvl="1" marL="914400" algn="l">
              <a:lnSpc>
                <a:spcPct val="115000"/>
              </a:lnSpc>
              <a:spcBef>
                <a:spcPts val="0"/>
              </a:spcBef>
              <a:spcAft>
                <a:spcPts val="0"/>
              </a:spcAft>
              <a:buSzPts val="1200"/>
              <a:buChar char="○"/>
              <a:defRPr sz="1200"/>
            </a:lvl2pPr>
            <a:lvl3pPr indent="-304800" lvl="2" marL="1371600" algn="l">
              <a:lnSpc>
                <a:spcPct val="115000"/>
              </a:lnSpc>
              <a:spcBef>
                <a:spcPts val="0"/>
              </a:spcBef>
              <a:spcAft>
                <a:spcPts val="0"/>
              </a:spcAft>
              <a:buSzPts val="1200"/>
              <a:buChar char="■"/>
              <a:defRPr sz="1200"/>
            </a:lvl3pPr>
            <a:lvl4pPr indent="-304800" lvl="3" marL="1828800" algn="l">
              <a:lnSpc>
                <a:spcPct val="115000"/>
              </a:lnSpc>
              <a:spcBef>
                <a:spcPts val="0"/>
              </a:spcBef>
              <a:spcAft>
                <a:spcPts val="0"/>
              </a:spcAft>
              <a:buSzPts val="1200"/>
              <a:buChar char="●"/>
              <a:defRPr sz="1200"/>
            </a:lvl4pPr>
            <a:lvl5pPr indent="-304800" lvl="4" marL="2286000" algn="l">
              <a:lnSpc>
                <a:spcPct val="115000"/>
              </a:lnSpc>
              <a:spcBef>
                <a:spcPts val="0"/>
              </a:spcBef>
              <a:spcAft>
                <a:spcPts val="0"/>
              </a:spcAft>
              <a:buSzPts val="1200"/>
              <a:buChar char="○"/>
              <a:defRPr sz="1200"/>
            </a:lvl5pPr>
            <a:lvl6pPr indent="-304800" lvl="5" marL="2743200" algn="l">
              <a:lnSpc>
                <a:spcPct val="115000"/>
              </a:lnSpc>
              <a:spcBef>
                <a:spcPts val="0"/>
              </a:spcBef>
              <a:spcAft>
                <a:spcPts val="0"/>
              </a:spcAft>
              <a:buSzPts val="1200"/>
              <a:buChar char="■"/>
              <a:defRPr sz="1200"/>
            </a:lvl6pPr>
            <a:lvl7pPr indent="-304800" lvl="6" marL="3200400" algn="l">
              <a:lnSpc>
                <a:spcPct val="115000"/>
              </a:lnSpc>
              <a:spcBef>
                <a:spcPts val="0"/>
              </a:spcBef>
              <a:spcAft>
                <a:spcPts val="0"/>
              </a:spcAft>
              <a:buSzPts val="1200"/>
              <a:buChar char="●"/>
              <a:defRPr sz="1200"/>
            </a:lvl7pPr>
            <a:lvl8pPr indent="-304800" lvl="7" marL="3657600" algn="l">
              <a:lnSpc>
                <a:spcPct val="115000"/>
              </a:lnSpc>
              <a:spcBef>
                <a:spcPts val="0"/>
              </a:spcBef>
              <a:spcAft>
                <a:spcPts val="0"/>
              </a:spcAft>
              <a:buSzPts val="1200"/>
              <a:buChar char="○"/>
              <a:defRPr sz="1200"/>
            </a:lvl8pPr>
            <a:lvl9pPr indent="-304800" lvl="8" marL="4114800" algn="l">
              <a:lnSpc>
                <a:spcPct val="115000"/>
              </a:lnSpc>
              <a:spcBef>
                <a:spcPts val="0"/>
              </a:spcBef>
              <a:spcAft>
                <a:spcPts val="0"/>
              </a:spcAft>
              <a:buSzPts val="1200"/>
              <a:buChar char="■"/>
              <a:defRPr sz="1200"/>
            </a:lvl9pPr>
          </a:lstStyle>
          <a:p/>
        </p:txBody>
      </p:sp>
      <p:sp>
        <p:nvSpPr>
          <p:cNvPr id="31" name="Google Shape;31;p9"/>
          <p:cNvSpPr txBox="1"/>
          <p:nvPr>
            <p:ph idx="12" type="sldNum"/>
          </p:nvPr>
        </p:nvSpPr>
        <p:spPr>
          <a:xfrm>
            <a:off x="8472458" y="4663217"/>
            <a:ext cx="548700" cy="393600"/>
          </a:xfrm>
          <a:prstGeom prst="rect">
            <a:avLst/>
          </a:prstGeom>
          <a:noFill/>
          <a:ln>
            <a:noFill/>
          </a:ln>
        </p:spPr>
        <p:txBody>
          <a:bodyPr anchorCtr="0" anchor="ctr" bIns="91425" lIns="91425" spcFirstLastPara="1" rIns="91425" wrap="square" tIns="91425">
            <a:normAutofit/>
          </a:bodyPr>
          <a:lstStyle>
            <a:lvl1pPr indent="0" lvl="0"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tkinson Hyperlegible Next"/>
                <a:ea typeface="Atkinson Hyperlegible Next"/>
                <a:cs typeface="Atkinson Hyperlegible Next"/>
                <a:sym typeface="Atkinson Hyperlegible Next"/>
              </a:defRPr>
            </a:lvl1pPr>
            <a:lvl2pPr indent="0" lvl="1"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tkinson Hyperlegible Next"/>
                <a:ea typeface="Atkinson Hyperlegible Next"/>
                <a:cs typeface="Atkinson Hyperlegible Next"/>
                <a:sym typeface="Atkinson Hyperlegible Next"/>
              </a:defRPr>
            </a:lvl2pPr>
            <a:lvl3pPr indent="0" lvl="2"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tkinson Hyperlegible Next"/>
                <a:ea typeface="Atkinson Hyperlegible Next"/>
                <a:cs typeface="Atkinson Hyperlegible Next"/>
                <a:sym typeface="Atkinson Hyperlegible Next"/>
              </a:defRPr>
            </a:lvl3pPr>
            <a:lvl4pPr indent="0" lvl="3"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tkinson Hyperlegible Next"/>
                <a:ea typeface="Atkinson Hyperlegible Next"/>
                <a:cs typeface="Atkinson Hyperlegible Next"/>
                <a:sym typeface="Atkinson Hyperlegible Next"/>
              </a:defRPr>
            </a:lvl4pPr>
            <a:lvl5pPr indent="0" lvl="4"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tkinson Hyperlegible Next"/>
                <a:ea typeface="Atkinson Hyperlegible Next"/>
                <a:cs typeface="Atkinson Hyperlegible Next"/>
                <a:sym typeface="Atkinson Hyperlegible Next"/>
              </a:defRPr>
            </a:lvl5pPr>
            <a:lvl6pPr indent="0" lvl="5"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tkinson Hyperlegible Next"/>
                <a:ea typeface="Atkinson Hyperlegible Next"/>
                <a:cs typeface="Atkinson Hyperlegible Next"/>
                <a:sym typeface="Atkinson Hyperlegible Next"/>
              </a:defRPr>
            </a:lvl6pPr>
            <a:lvl7pPr indent="0" lvl="6"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tkinson Hyperlegible Next"/>
                <a:ea typeface="Atkinson Hyperlegible Next"/>
                <a:cs typeface="Atkinson Hyperlegible Next"/>
                <a:sym typeface="Atkinson Hyperlegible Next"/>
              </a:defRPr>
            </a:lvl7pPr>
            <a:lvl8pPr indent="0" lvl="7"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tkinson Hyperlegible Next"/>
                <a:ea typeface="Atkinson Hyperlegible Next"/>
                <a:cs typeface="Atkinson Hyperlegible Next"/>
                <a:sym typeface="Atkinson Hyperlegible Next"/>
              </a:defRPr>
            </a:lvl8pPr>
            <a:lvl9pPr indent="0" lvl="8"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tkinson Hyperlegible Next"/>
                <a:ea typeface="Atkinson Hyperlegible Next"/>
                <a:cs typeface="Atkinson Hyperlegible Next"/>
                <a:sym typeface="Atkinson Hyperlegible Next"/>
              </a:defRPr>
            </a:lvl9pPr>
          </a:lstStyle>
          <a:p>
            <a:pPr indent="0" lvl="0" marL="0" rtl="0" algn="r">
              <a:spcBef>
                <a:spcPts val="0"/>
              </a:spcBef>
              <a:spcAft>
                <a:spcPts val="0"/>
              </a:spcAft>
              <a:buNone/>
            </a:pPr>
            <a:fld id="{00000000-1234-1234-1234-123412341234}" type="slidenum">
              <a:rPr lang="en-GB"/>
              <a:t>‹#›</a:t>
            </a:fld>
            <a:endParaRPr/>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Main point">
  <p:cSld name="MAIN_POINT">
    <p:spTree>
      <p:nvGrpSpPr>
        <p:cNvPr id="32" name="Shape 32"/>
        <p:cNvGrpSpPr/>
        <p:nvPr/>
      </p:nvGrpSpPr>
      <p:grpSpPr>
        <a:xfrm>
          <a:off x="0" y="0"/>
          <a:ext cx="0" cy="0"/>
          <a:chOff x="0" y="0"/>
          <a:chExt cx="0" cy="0"/>
        </a:xfrm>
      </p:grpSpPr>
      <p:sp>
        <p:nvSpPr>
          <p:cNvPr id="33" name="Google Shape;33;p10"/>
          <p:cNvSpPr txBox="1"/>
          <p:nvPr>
            <p:ph type="title"/>
          </p:nvPr>
        </p:nvSpPr>
        <p:spPr>
          <a:xfrm>
            <a:off x="490250" y="450150"/>
            <a:ext cx="6367800" cy="4090800"/>
          </a:xfrm>
          <a:prstGeom prst="rect">
            <a:avLst/>
          </a:prstGeom>
          <a:noFill/>
          <a:ln>
            <a:noFill/>
          </a:ln>
        </p:spPr>
        <p:txBody>
          <a:bodyPr anchorCtr="0" anchor="ctr" bIns="91425" lIns="91425" spcFirstLastPara="1" rIns="91425" wrap="square" tIns="91425">
            <a:normAutofit/>
          </a:bodyPr>
          <a:lstStyle>
            <a:lvl1pPr lvl="0" algn="l">
              <a:lnSpc>
                <a:spcPct val="100000"/>
              </a:lnSpc>
              <a:spcBef>
                <a:spcPts val="0"/>
              </a:spcBef>
              <a:spcAft>
                <a:spcPts val="0"/>
              </a:spcAft>
              <a:buSzPts val="4800"/>
              <a:buNone/>
              <a:defRPr sz="4800"/>
            </a:lvl1pPr>
            <a:lvl2pPr lvl="1" algn="l">
              <a:lnSpc>
                <a:spcPct val="100000"/>
              </a:lnSpc>
              <a:spcBef>
                <a:spcPts val="0"/>
              </a:spcBef>
              <a:spcAft>
                <a:spcPts val="0"/>
              </a:spcAft>
              <a:buSzPts val="4800"/>
              <a:buNone/>
              <a:defRPr sz="4800"/>
            </a:lvl2pPr>
            <a:lvl3pPr lvl="2" algn="l">
              <a:lnSpc>
                <a:spcPct val="100000"/>
              </a:lnSpc>
              <a:spcBef>
                <a:spcPts val="0"/>
              </a:spcBef>
              <a:spcAft>
                <a:spcPts val="0"/>
              </a:spcAft>
              <a:buSzPts val="4800"/>
              <a:buNone/>
              <a:defRPr sz="4800"/>
            </a:lvl3pPr>
            <a:lvl4pPr lvl="3" algn="l">
              <a:lnSpc>
                <a:spcPct val="100000"/>
              </a:lnSpc>
              <a:spcBef>
                <a:spcPts val="0"/>
              </a:spcBef>
              <a:spcAft>
                <a:spcPts val="0"/>
              </a:spcAft>
              <a:buSzPts val="4800"/>
              <a:buNone/>
              <a:defRPr sz="4800"/>
            </a:lvl4pPr>
            <a:lvl5pPr lvl="4" algn="l">
              <a:lnSpc>
                <a:spcPct val="100000"/>
              </a:lnSpc>
              <a:spcBef>
                <a:spcPts val="0"/>
              </a:spcBef>
              <a:spcAft>
                <a:spcPts val="0"/>
              </a:spcAft>
              <a:buSzPts val="4800"/>
              <a:buNone/>
              <a:defRPr sz="4800"/>
            </a:lvl5pPr>
            <a:lvl6pPr lvl="5" algn="l">
              <a:lnSpc>
                <a:spcPct val="100000"/>
              </a:lnSpc>
              <a:spcBef>
                <a:spcPts val="0"/>
              </a:spcBef>
              <a:spcAft>
                <a:spcPts val="0"/>
              </a:spcAft>
              <a:buSzPts val="4800"/>
              <a:buNone/>
              <a:defRPr sz="4800"/>
            </a:lvl6pPr>
            <a:lvl7pPr lvl="6" algn="l">
              <a:lnSpc>
                <a:spcPct val="100000"/>
              </a:lnSpc>
              <a:spcBef>
                <a:spcPts val="0"/>
              </a:spcBef>
              <a:spcAft>
                <a:spcPts val="0"/>
              </a:spcAft>
              <a:buSzPts val="4800"/>
              <a:buNone/>
              <a:defRPr sz="4800"/>
            </a:lvl7pPr>
            <a:lvl8pPr lvl="7" algn="l">
              <a:lnSpc>
                <a:spcPct val="100000"/>
              </a:lnSpc>
              <a:spcBef>
                <a:spcPts val="0"/>
              </a:spcBef>
              <a:spcAft>
                <a:spcPts val="0"/>
              </a:spcAft>
              <a:buSzPts val="4800"/>
              <a:buNone/>
              <a:defRPr sz="4800"/>
            </a:lvl8pPr>
            <a:lvl9pPr lvl="8" algn="l">
              <a:lnSpc>
                <a:spcPct val="100000"/>
              </a:lnSpc>
              <a:spcBef>
                <a:spcPts val="0"/>
              </a:spcBef>
              <a:spcAft>
                <a:spcPts val="0"/>
              </a:spcAft>
              <a:buSzPts val="4800"/>
              <a:buNone/>
              <a:defRPr sz="4800"/>
            </a:lvl9pPr>
          </a:lstStyle>
          <a:p/>
        </p:txBody>
      </p:sp>
      <p:sp>
        <p:nvSpPr>
          <p:cNvPr id="34" name="Google Shape;34;p10"/>
          <p:cNvSpPr txBox="1"/>
          <p:nvPr>
            <p:ph idx="12" type="sldNum"/>
          </p:nvPr>
        </p:nvSpPr>
        <p:spPr>
          <a:xfrm>
            <a:off x="8472458" y="4663217"/>
            <a:ext cx="548700" cy="393600"/>
          </a:xfrm>
          <a:prstGeom prst="rect">
            <a:avLst/>
          </a:prstGeom>
          <a:noFill/>
          <a:ln>
            <a:noFill/>
          </a:ln>
        </p:spPr>
        <p:txBody>
          <a:bodyPr anchorCtr="0" anchor="ctr" bIns="91425" lIns="91425" spcFirstLastPara="1" rIns="91425" wrap="square" tIns="91425">
            <a:normAutofit/>
          </a:bodyPr>
          <a:lstStyle>
            <a:lvl1pPr indent="0" lvl="0"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tkinson Hyperlegible Next"/>
                <a:ea typeface="Atkinson Hyperlegible Next"/>
                <a:cs typeface="Atkinson Hyperlegible Next"/>
                <a:sym typeface="Atkinson Hyperlegible Next"/>
              </a:defRPr>
            </a:lvl1pPr>
            <a:lvl2pPr indent="0" lvl="1"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tkinson Hyperlegible Next"/>
                <a:ea typeface="Atkinson Hyperlegible Next"/>
                <a:cs typeface="Atkinson Hyperlegible Next"/>
                <a:sym typeface="Atkinson Hyperlegible Next"/>
              </a:defRPr>
            </a:lvl2pPr>
            <a:lvl3pPr indent="0" lvl="2"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tkinson Hyperlegible Next"/>
                <a:ea typeface="Atkinson Hyperlegible Next"/>
                <a:cs typeface="Atkinson Hyperlegible Next"/>
                <a:sym typeface="Atkinson Hyperlegible Next"/>
              </a:defRPr>
            </a:lvl3pPr>
            <a:lvl4pPr indent="0" lvl="3"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tkinson Hyperlegible Next"/>
                <a:ea typeface="Atkinson Hyperlegible Next"/>
                <a:cs typeface="Atkinson Hyperlegible Next"/>
                <a:sym typeface="Atkinson Hyperlegible Next"/>
              </a:defRPr>
            </a:lvl4pPr>
            <a:lvl5pPr indent="0" lvl="4"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tkinson Hyperlegible Next"/>
                <a:ea typeface="Atkinson Hyperlegible Next"/>
                <a:cs typeface="Atkinson Hyperlegible Next"/>
                <a:sym typeface="Atkinson Hyperlegible Next"/>
              </a:defRPr>
            </a:lvl5pPr>
            <a:lvl6pPr indent="0" lvl="5"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tkinson Hyperlegible Next"/>
                <a:ea typeface="Atkinson Hyperlegible Next"/>
                <a:cs typeface="Atkinson Hyperlegible Next"/>
                <a:sym typeface="Atkinson Hyperlegible Next"/>
              </a:defRPr>
            </a:lvl6pPr>
            <a:lvl7pPr indent="0" lvl="6"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tkinson Hyperlegible Next"/>
                <a:ea typeface="Atkinson Hyperlegible Next"/>
                <a:cs typeface="Atkinson Hyperlegible Next"/>
                <a:sym typeface="Atkinson Hyperlegible Next"/>
              </a:defRPr>
            </a:lvl7pPr>
            <a:lvl8pPr indent="0" lvl="7"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tkinson Hyperlegible Next"/>
                <a:ea typeface="Atkinson Hyperlegible Next"/>
                <a:cs typeface="Atkinson Hyperlegible Next"/>
                <a:sym typeface="Atkinson Hyperlegible Next"/>
              </a:defRPr>
            </a:lvl8pPr>
            <a:lvl9pPr indent="0" lvl="8"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tkinson Hyperlegible Next"/>
                <a:ea typeface="Atkinson Hyperlegible Next"/>
                <a:cs typeface="Atkinson Hyperlegible Next"/>
                <a:sym typeface="Atkinson Hyperlegible Next"/>
              </a:defRPr>
            </a:lvl9pPr>
          </a:lstStyle>
          <a:p>
            <a:pPr indent="0" lvl="0" marL="0" rtl="0" algn="r">
              <a:spcBef>
                <a:spcPts val="0"/>
              </a:spcBef>
              <a:spcAft>
                <a:spcPts val="0"/>
              </a:spcAft>
              <a:buNone/>
            </a:pPr>
            <a:fld id="{00000000-1234-1234-1234-123412341234}" type="slidenum">
              <a:rPr lang="en-GB"/>
              <a:t>‹#›</a:t>
            </a:fld>
            <a:endParaRPr/>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Section title and description">
  <p:cSld name="SECTION_TITLE_AND_DESCRIPTION">
    <p:spTree>
      <p:nvGrpSpPr>
        <p:cNvPr id="35" name="Shape 35"/>
        <p:cNvGrpSpPr/>
        <p:nvPr/>
      </p:nvGrpSpPr>
      <p:grpSpPr>
        <a:xfrm>
          <a:off x="0" y="0"/>
          <a:ext cx="0" cy="0"/>
          <a:chOff x="0" y="0"/>
          <a:chExt cx="0" cy="0"/>
        </a:xfrm>
      </p:grpSpPr>
      <p:sp>
        <p:nvSpPr>
          <p:cNvPr id="36" name="Google Shape;36;p11"/>
          <p:cNvSpPr/>
          <p:nvPr/>
        </p:nvSpPr>
        <p:spPr>
          <a:xfrm>
            <a:off x="4572000" y="-125"/>
            <a:ext cx="4572000" cy="5143500"/>
          </a:xfrm>
          <a:prstGeom prst="rect">
            <a:avLst/>
          </a:prstGeom>
          <a:solidFill>
            <a:schemeClr val="lt2"/>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tkinson Hyperlegible Next"/>
              <a:ea typeface="Atkinson Hyperlegible Next"/>
              <a:cs typeface="Atkinson Hyperlegible Next"/>
              <a:sym typeface="Atkinson Hyperlegible Next"/>
            </a:endParaRPr>
          </a:p>
        </p:txBody>
      </p:sp>
      <p:sp>
        <p:nvSpPr>
          <p:cNvPr id="37" name="Google Shape;37;p11"/>
          <p:cNvSpPr txBox="1"/>
          <p:nvPr>
            <p:ph type="title"/>
          </p:nvPr>
        </p:nvSpPr>
        <p:spPr>
          <a:xfrm>
            <a:off x="265500" y="1233175"/>
            <a:ext cx="4045200" cy="1482300"/>
          </a:xfrm>
          <a:prstGeom prst="rect">
            <a:avLst/>
          </a:prstGeom>
          <a:noFill/>
          <a:ln>
            <a:noFill/>
          </a:ln>
        </p:spPr>
        <p:txBody>
          <a:bodyPr anchorCtr="0" anchor="b" bIns="91425" lIns="91425" spcFirstLastPara="1" rIns="91425" wrap="square" tIns="91425">
            <a:normAutofit/>
          </a:bodyPr>
          <a:lstStyle>
            <a:lvl1pPr lvl="0" algn="ctr">
              <a:lnSpc>
                <a:spcPct val="100000"/>
              </a:lnSpc>
              <a:spcBef>
                <a:spcPts val="0"/>
              </a:spcBef>
              <a:spcAft>
                <a:spcPts val="0"/>
              </a:spcAft>
              <a:buSzPts val="4200"/>
              <a:buNone/>
              <a:defRPr sz="4200"/>
            </a:lvl1pPr>
            <a:lvl2pPr lvl="1" algn="ctr">
              <a:lnSpc>
                <a:spcPct val="100000"/>
              </a:lnSpc>
              <a:spcBef>
                <a:spcPts val="0"/>
              </a:spcBef>
              <a:spcAft>
                <a:spcPts val="0"/>
              </a:spcAft>
              <a:buSzPts val="4200"/>
              <a:buNone/>
              <a:defRPr sz="4200"/>
            </a:lvl2pPr>
            <a:lvl3pPr lvl="2" algn="ctr">
              <a:lnSpc>
                <a:spcPct val="100000"/>
              </a:lnSpc>
              <a:spcBef>
                <a:spcPts val="0"/>
              </a:spcBef>
              <a:spcAft>
                <a:spcPts val="0"/>
              </a:spcAft>
              <a:buSzPts val="4200"/>
              <a:buNone/>
              <a:defRPr sz="4200"/>
            </a:lvl3pPr>
            <a:lvl4pPr lvl="3" algn="ctr">
              <a:lnSpc>
                <a:spcPct val="100000"/>
              </a:lnSpc>
              <a:spcBef>
                <a:spcPts val="0"/>
              </a:spcBef>
              <a:spcAft>
                <a:spcPts val="0"/>
              </a:spcAft>
              <a:buSzPts val="4200"/>
              <a:buNone/>
              <a:defRPr sz="4200"/>
            </a:lvl4pPr>
            <a:lvl5pPr lvl="4" algn="ctr">
              <a:lnSpc>
                <a:spcPct val="100000"/>
              </a:lnSpc>
              <a:spcBef>
                <a:spcPts val="0"/>
              </a:spcBef>
              <a:spcAft>
                <a:spcPts val="0"/>
              </a:spcAft>
              <a:buSzPts val="4200"/>
              <a:buNone/>
              <a:defRPr sz="4200"/>
            </a:lvl5pPr>
            <a:lvl6pPr lvl="5" algn="ctr">
              <a:lnSpc>
                <a:spcPct val="100000"/>
              </a:lnSpc>
              <a:spcBef>
                <a:spcPts val="0"/>
              </a:spcBef>
              <a:spcAft>
                <a:spcPts val="0"/>
              </a:spcAft>
              <a:buSzPts val="4200"/>
              <a:buNone/>
              <a:defRPr sz="4200"/>
            </a:lvl6pPr>
            <a:lvl7pPr lvl="6" algn="ctr">
              <a:lnSpc>
                <a:spcPct val="100000"/>
              </a:lnSpc>
              <a:spcBef>
                <a:spcPts val="0"/>
              </a:spcBef>
              <a:spcAft>
                <a:spcPts val="0"/>
              </a:spcAft>
              <a:buSzPts val="4200"/>
              <a:buNone/>
              <a:defRPr sz="4200"/>
            </a:lvl7pPr>
            <a:lvl8pPr lvl="7" algn="ctr">
              <a:lnSpc>
                <a:spcPct val="100000"/>
              </a:lnSpc>
              <a:spcBef>
                <a:spcPts val="0"/>
              </a:spcBef>
              <a:spcAft>
                <a:spcPts val="0"/>
              </a:spcAft>
              <a:buSzPts val="4200"/>
              <a:buNone/>
              <a:defRPr sz="4200"/>
            </a:lvl8pPr>
            <a:lvl9pPr lvl="8" algn="ctr">
              <a:lnSpc>
                <a:spcPct val="100000"/>
              </a:lnSpc>
              <a:spcBef>
                <a:spcPts val="0"/>
              </a:spcBef>
              <a:spcAft>
                <a:spcPts val="0"/>
              </a:spcAft>
              <a:buSzPts val="4200"/>
              <a:buNone/>
              <a:defRPr sz="4200"/>
            </a:lvl9pPr>
          </a:lstStyle>
          <a:p/>
        </p:txBody>
      </p:sp>
      <p:sp>
        <p:nvSpPr>
          <p:cNvPr id="38" name="Google Shape;38;p11"/>
          <p:cNvSpPr txBox="1"/>
          <p:nvPr>
            <p:ph idx="1" type="subTitle"/>
          </p:nvPr>
        </p:nvSpPr>
        <p:spPr>
          <a:xfrm>
            <a:off x="265500" y="2803075"/>
            <a:ext cx="4045200" cy="1235100"/>
          </a:xfrm>
          <a:prstGeom prst="rect">
            <a:avLst/>
          </a:prstGeom>
          <a:noFill/>
          <a:ln>
            <a:noFill/>
          </a:ln>
        </p:spPr>
        <p:txBody>
          <a:bodyPr anchorCtr="0" anchor="t" bIns="91425" lIns="91425" spcFirstLastPara="1" rIns="91425" wrap="square" tIns="91425">
            <a:normAutofit/>
          </a:bodyPr>
          <a:lstStyle>
            <a:lvl1pPr lvl="0" algn="ctr">
              <a:lnSpc>
                <a:spcPct val="100000"/>
              </a:lnSpc>
              <a:spcBef>
                <a:spcPts val="0"/>
              </a:spcBef>
              <a:spcAft>
                <a:spcPts val="0"/>
              </a:spcAft>
              <a:buSzPts val="2100"/>
              <a:buNone/>
              <a:defRPr sz="2100"/>
            </a:lvl1pPr>
            <a:lvl2pPr lvl="1" algn="ctr">
              <a:lnSpc>
                <a:spcPct val="100000"/>
              </a:lnSpc>
              <a:spcBef>
                <a:spcPts val="0"/>
              </a:spcBef>
              <a:spcAft>
                <a:spcPts val="0"/>
              </a:spcAft>
              <a:buSzPts val="2100"/>
              <a:buNone/>
              <a:defRPr sz="2100"/>
            </a:lvl2pPr>
            <a:lvl3pPr lvl="2" algn="ctr">
              <a:lnSpc>
                <a:spcPct val="100000"/>
              </a:lnSpc>
              <a:spcBef>
                <a:spcPts val="0"/>
              </a:spcBef>
              <a:spcAft>
                <a:spcPts val="0"/>
              </a:spcAft>
              <a:buSzPts val="2100"/>
              <a:buNone/>
              <a:defRPr sz="2100"/>
            </a:lvl3pPr>
            <a:lvl4pPr lvl="3" algn="ctr">
              <a:lnSpc>
                <a:spcPct val="100000"/>
              </a:lnSpc>
              <a:spcBef>
                <a:spcPts val="0"/>
              </a:spcBef>
              <a:spcAft>
                <a:spcPts val="0"/>
              </a:spcAft>
              <a:buSzPts val="2100"/>
              <a:buNone/>
              <a:defRPr sz="2100"/>
            </a:lvl4pPr>
            <a:lvl5pPr lvl="4" algn="ctr">
              <a:lnSpc>
                <a:spcPct val="100000"/>
              </a:lnSpc>
              <a:spcBef>
                <a:spcPts val="0"/>
              </a:spcBef>
              <a:spcAft>
                <a:spcPts val="0"/>
              </a:spcAft>
              <a:buSzPts val="2100"/>
              <a:buNone/>
              <a:defRPr sz="2100"/>
            </a:lvl5pPr>
            <a:lvl6pPr lvl="5" algn="ctr">
              <a:lnSpc>
                <a:spcPct val="100000"/>
              </a:lnSpc>
              <a:spcBef>
                <a:spcPts val="0"/>
              </a:spcBef>
              <a:spcAft>
                <a:spcPts val="0"/>
              </a:spcAft>
              <a:buSzPts val="2100"/>
              <a:buNone/>
              <a:defRPr sz="2100"/>
            </a:lvl6pPr>
            <a:lvl7pPr lvl="6" algn="ctr">
              <a:lnSpc>
                <a:spcPct val="100000"/>
              </a:lnSpc>
              <a:spcBef>
                <a:spcPts val="0"/>
              </a:spcBef>
              <a:spcAft>
                <a:spcPts val="0"/>
              </a:spcAft>
              <a:buSzPts val="2100"/>
              <a:buNone/>
              <a:defRPr sz="2100"/>
            </a:lvl7pPr>
            <a:lvl8pPr lvl="7" algn="ctr">
              <a:lnSpc>
                <a:spcPct val="100000"/>
              </a:lnSpc>
              <a:spcBef>
                <a:spcPts val="0"/>
              </a:spcBef>
              <a:spcAft>
                <a:spcPts val="0"/>
              </a:spcAft>
              <a:buSzPts val="2100"/>
              <a:buNone/>
              <a:defRPr sz="2100"/>
            </a:lvl8pPr>
            <a:lvl9pPr lvl="8" algn="ctr">
              <a:lnSpc>
                <a:spcPct val="100000"/>
              </a:lnSpc>
              <a:spcBef>
                <a:spcPts val="0"/>
              </a:spcBef>
              <a:spcAft>
                <a:spcPts val="0"/>
              </a:spcAft>
              <a:buSzPts val="2100"/>
              <a:buNone/>
              <a:defRPr sz="2100"/>
            </a:lvl9pPr>
          </a:lstStyle>
          <a:p/>
        </p:txBody>
      </p:sp>
      <p:sp>
        <p:nvSpPr>
          <p:cNvPr id="39" name="Google Shape;39;p11"/>
          <p:cNvSpPr txBox="1"/>
          <p:nvPr>
            <p:ph idx="2" type="body"/>
          </p:nvPr>
        </p:nvSpPr>
        <p:spPr>
          <a:xfrm>
            <a:off x="4939500" y="724075"/>
            <a:ext cx="3837000" cy="3695100"/>
          </a:xfrm>
          <a:prstGeom prst="rect">
            <a:avLst/>
          </a:prstGeom>
          <a:noFill/>
          <a:ln>
            <a:noFill/>
          </a:ln>
        </p:spPr>
        <p:txBody>
          <a:bodyPr anchorCtr="0" anchor="ctr" bIns="91425" lIns="91425" spcFirstLastPara="1" rIns="91425" wrap="square" tIns="91425">
            <a:normAutofit/>
          </a:bodyPr>
          <a:lstStyle>
            <a:lvl1pPr indent="-342900" lvl="0" marL="457200" algn="l">
              <a:lnSpc>
                <a:spcPct val="115000"/>
              </a:lnSpc>
              <a:spcBef>
                <a:spcPts val="0"/>
              </a:spcBef>
              <a:spcAft>
                <a:spcPts val="0"/>
              </a:spcAft>
              <a:buSzPts val="1800"/>
              <a:buChar char="●"/>
              <a:defRPr/>
            </a:lvl1pPr>
            <a:lvl2pPr indent="-317500" lvl="1" marL="914400" algn="l">
              <a:lnSpc>
                <a:spcPct val="115000"/>
              </a:lnSpc>
              <a:spcBef>
                <a:spcPts val="0"/>
              </a:spcBef>
              <a:spcAft>
                <a:spcPts val="0"/>
              </a:spcAft>
              <a:buSzPts val="1400"/>
              <a:buChar char="○"/>
              <a:defRPr/>
            </a:lvl2pPr>
            <a:lvl3pPr indent="-317500" lvl="2" marL="1371600" algn="l">
              <a:lnSpc>
                <a:spcPct val="115000"/>
              </a:lnSpc>
              <a:spcBef>
                <a:spcPts val="0"/>
              </a:spcBef>
              <a:spcAft>
                <a:spcPts val="0"/>
              </a:spcAft>
              <a:buSzPts val="1400"/>
              <a:buChar char="■"/>
              <a:defRPr/>
            </a:lvl3pPr>
            <a:lvl4pPr indent="-317500" lvl="3" marL="1828800" algn="l">
              <a:lnSpc>
                <a:spcPct val="115000"/>
              </a:lnSpc>
              <a:spcBef>
                <a:spcPts val="0"/>
              </a:spcBef>
              <a:spcAft>
                <a:spcPts val="0"/>
              </a:spcAft>
              <a:buSzPts val="1400"/>
              <a:buChar char="●"/>
              <a:defRPr/>
            </a:lvl4pPr>
            <a:lvl5pPr indent="-317500" lvl="4" marL="2286000" algn="l">
              <a:lnSpc>
                <a:spcPct val="115000"/>
              </a:lnSpc>
              <a:spcBef>
                <a:spcPts val="0"/>
              </a:spcBef>
              <a:spcAft>
                <a:spcPts val="0"/>
              </a:spcAft>
              <a:buSzPts val="1400"/>
              <a:buChar char="○"/>
              <a:defRPr/>
            </a:lvl5pPr>
            <a:lvl6pPr indent="-317500" lvl="5" marL="2743200" algn="l">
              <a:lnSpc>
                <a:spcPct val="115000"/>
              </a:lnSpc>
              <a:spcBef>
                <a:spcPts val="0"/>
              </a:spcBef>
              <a:spcAft>
                <a:spcPts val="0"/>
              </a:spcAft>
              <a:buSzPts val="1400"/>
              <a:buChar char="■"/>
              <a:defRPr/>
            </a:lvl6pPr>
            <a:lvl7pPr indent="-317500" lvl="6" marL="3200400" algn="l">
              <a:lnSpc>
                <a:spcPct val="115000"/>
              </a:lnSpc>
              <a:spcBef>
                <a:spcPts val="0"/>
              </a:spcBef>
              <a:spcAft>
                <a:spcPts val="0"/>
              </a:spcAft>
              <a:buSzPts val="1400"/>
              <a:buChar char="●"/>
              <a:defRPr/>
            </a:lvl7pPr>
            <a:lvl8pPr indent="-317500" lvl="7" marL="3657600" algn="l">
              <a:lnSpc>
                <a:spcPct val="115000"/>
              </a:lnSpc>
              <a:spcBef>
                <a:spcPts val="0"/>
              </a:spcBef>
              <a:spcAft>
                <a:spcPts val="0"/>
              </a:spcAft>
              <a:buSzPts val="1400"/>
              <a:buChar char="○"/>
              <a:defRPr/>
            </a:lvl8pPr>
            <a:lvl9pPr indent="-317500" lvl="8" marL="4114800" algn="l">
              <a:lnSpc>
                <a:spcPct val="115000"/>
              </a:lnSpc>
              <a:spcBef>
                <a:spcPts val="0"/>
              </a:spcBef>
              <a:spcAft>
                <a:spcPts val="0"/>
              </a:spcAft>
              <a:buSzPts val="1400"/>
              <a:buChar char="■"/>
              <a:defRPr/>
            </a:lvl9pPr>
          </a:lstStyle>
          <a:p/>
        </p:txBody>
      </p:sp>
      <p:sp>
        <p:nvSpPr>
          <p:cNvPr id="40" name="Google Shape;40;p11"/>
          <p:cNvSpPr txBox="1"/>
          <p:nvPr>
            <p:ph idx="12" type="sldNum"/>
          </p:nvPr>
        </p:nvSpPr>
        <p:spPr>
          <a:xfrm>
            <a:off x="8472458" y="4663217"/>
            <a:ext cx="548700" cy="393600"/>
          </a:xfrm>
          <a:prstGeom prst="rect">
            <a:avLst/>
          </a:prstGeom>
          <a:noFill/>
          <a:ln>
            <a:noFill/>
          </a:ln>
        </p:spPr>
        <p:txBody>
          <a:bodyPr anchorCtr="0" anchor="ctr" bIns="91425" lIns="91425" spcFirstLastPara="1" rIns="91425" wrap="square" tIns="91425">
            <a:normAutofit/>
          </a:bodyPr>
          <a:lstStyle>
            <a:lvl1pPr indent="0" lvl="0"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tkinson Hyperlegible Next"/>
                <a:ea typeface="Atkinson Hyperlegible Next"/>
                <a:cs typeface="Atkinson Hyperlegible Next"/>
                <a:sym typeface="Atkinson Hyperlegible Next"/>
              </a:defRPr>
            </a:lvl1pPr>
            <a:lvl2pPr indent="0" lvl="1"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tkinson Hyperlegible Next"/>
                <a:ea typeface="Atkinson Hyperlegible Next"/>
                <a:cs typeface="Atkinson Hyperlegible Next"/>
                <a:sym typeface="Atkinson Hyperlegible Next"/>
              </a:defRPr>
            </a:lvl2pPr>
            <a:lvl3pPr indent="0" lvl="2"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tkinson Hyperlegible Next"/>
                <a:ea typeface="Atkinson Hyperlegible Next"/>
                <a:cs typeface="Atkinson Hyperlegible Next"/>
                <a:sym typeface="Atkinson Hyperlegible Next"/>
              </a:defRPr>
            </a:lvl3pPr>
            <a:lvl4pPr indent="0" lvl="3"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tkinson Hyperlegible Next"/>
                <a:ea typeface="Atkinson Hyperlegible Next"/>
                <a:cs typeface="Atkinson Hyperlegible Next"/>
                <a:sym typeface="Atkinson Hyperlegible Next"/>
              </a:defRPr>
            </a:lvl4pPr>
            <a:lvl5pPr indent="0" lvl="4"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tkinson Hyperlegible Next"/>
                <a:ea typeface="Atkinson Hyperlegible Next"/>
                <a:cs typeface="Atkinson Hyperlegible Next"/>
                <a:sym typeface="Atkinson Hyperlegible Next"/>
              </a:defRPr>
            </a:lvl5pPr>
            <a:lvl6pPr indent="0" lvl="5"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tkinson Hyperlegible Next"/>
                <a:ea typeface="Atkinson Hyperlegible Next"/>
                <a:cs typeface="Atkinson Hyperlegible Next"/>
                <a:sym typeface="Atkinson Hyperlegible Next"/>
              </a:defRPr>
            </a:lvl6pPr>
            <a:lvl7pPr indent="0" lvl="6"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tkinson Hyperlegible Next"/>
                <a:ea typeface="Atkinson Hyperlegible Next"/>
                <a:cs typeface="Atkinson Hyperlegible Next"/>
                <a:sym typeface="Atkinson Hyperlegible Next"/>
              </a:defRPr>
            </a:lvl7pPr>
            <a:lvl8pPr indent="0" lvl="7"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tkinson Hyperlegible Next"/>
                <a:ea typeface="Atkinson Hyperlegible Next"/>
                <a:cs typeface="Atkinson Hyperlegible Next"/>
                <a:sym typeface="Atkinson Hyperlegible Next"/>
              </a:defRPr>
            </a:lvl8pPr>
            <a:lvl9pPr indent="0" lvl="8"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tkinson Hyperlegible Next"/>
                <a:ea typeface="Atkinson Hyperlegible Next"/>
                <a:cs typeface="Atkinson Hyperlegible Next"/>
                <a:sym typeface="Atkinson Hyperlegible Next"/>
              </a:defRPr>
            </a:lvl9pPr>
          </a:lstStyle>
          <a:p>
            <a:pPr indent="0" lvl="0" marL="0" rtl="0" algn="r">
              <a:spcBef>
                <a:spcPts val="0"/>
              </a:spcBef>
              <a:spcAft>
                <a:spcPts val="0"/>
              </a:spcAft>
              <a:buNone/>
            </a:pPr>
            <a:fld id="{00000000-1234-1234-1234-123412341234}" type="slidenum">
              <a:rPr lang="en-GB"/>
              <a:t>‹#›</a:t>
            </a:fld>
            <a:endParaRPr/>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Caption">
  <p:cSld name="CAPTION_ONLY">
    <p:spTree>
      <p:nvGrpSpPr>
        <p:cNvPr id="41" name="Shape 41"/>
        <p:cNvGrpSpPr/>
        <p:nvPr/>
      </p:nvGrpSpPr>
      <p:grpSpPr>
        <a:xfrm>
          <a:off x="0" y="0"/>
          <a:ext cx="0" cy="0"/>
          <a:chOff x="0" y="0"/>
          <a:chExt cx="0" cy="0"/>
        </a:xfrm>
      </p:grpSpPr>
      <p:sp>
        <p:nvSpPr>
          <p:cNvPr id="42" name="Google Shape;42;p12"/>
          <p:cNvSpPr txBox="1"/>
          <p:nvPr>
            <p:ph idx="1" type="body"/>
          </p:nvPr>
        </p:nvSpPr>
        <p:spPr>
          <a:xfrm>
            <a:off x="311700" y="4230575"/>
            <a:ext cx="5998800" cy="605100"/>
          </a:xfrm>
          <a:prstGeom prst="rect">
            <a:avLst/>
          </a:prstGeom>
          <a:noFill/>
          <a:ln>
            <a:noFill/>
          </a:ln>
        </p:spPr>
        <p:txBody>
          <a:bodyPr anchorCtr="0" anchor="ctr" bIns="91425" lIns="91425" spcFirstLastPara="1" rIns="91425" wrap="square" tIns="91425">
            <a:normAutofit/>
          </a:bodyPr>
          <a:lstStyle>
            <a:lvl1pPr indent="-228600" lvl="0" marL="457200" algn="l">
              <a:lnSpc>
                <a:spcPct val="100000"/>
              </a:lnSpc>
              <a:spcBef>
                <a:spcPts val="0"/>
              </a:spcBef>
              <a:spcAft>
                <a:spcPts val="0"/>
              </a:spcAft>
              <a:buSzPts val="1800"/>
              <a:buNone/>
              <a:defRPr/>
            </a:lvl1pPr>
          </a:lstStyle>
          <a:p/>
        </p:txBody>
      </p:sp>
      <p:sp>
        <p:nvSpPr>
          <p:cNvPr id="43" name="Google Shape;43;p12"/>
          <p:cNvSpPr txBox="1"/>
          <p:nvPr>
            <p:ph idx="12" type="sldNum"/>
          </p:nvPr>
        </p:nvSpPr>
        <p:spPr>
          <a:xfrm>
            <a:off x="8472458" y="4663217"/>
            <a:ext cx="548700" cy="393600"/>
          </a:xfrm>
          <a:prstGeom prst="rect">
            <a:avLst/>
          </a:prstGeom>
          <a:noFill/>
          <a:ln>
            <a:noFill/>
          </a:ln>
        </p:spPr>
        <p:txBody>
          <a:bodyPr anchorCtr="0" anchor="ctr" bIns="91425" lIns="91425" spcFirstLastPara="1" rIns="91425" wrap="square" tIns="91425">
            <a:normAutofit/>
          </a:bodyPr>
          <a:lstStyle>
            <a:lvl1pPr indent="0" lvl="0"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tkinson Hyperlegible Next"/>
                <a:ea typeface="Atkinson Hyperlegible Next"/>
                <a:cs typeface="Atkinson Hyperlegible Next"/>
                <a:sym typeface="Atkinson Hyperlegible Next"/>
              </a:defRPr>
            </a:lvl1pPr>
            <a:lvl2pPr indent="0" lvl="1"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tkinson Hyperlegible Next"/>
                <a:ea typeface="Atkinson Hyperlegible Next"/>
                <a:cs typeface="Atkinson Hyperlegible Next"/>
                <a:sym typeface="Atkinson Hyperlegible Next"/>
              </a:defRPr>
            </a:lvl2pPr>
            <a:lvl3pPr indent="0" lvl="2"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tkinson Hyperlegible Next"/>
                <a:ea typeface="Atkinson Hyperlegible Next"/>
                <a:cs typeface="Atkinson Hyperlegible Next"/>
                <a:sym typeface="Atkinson Hyperlegible Next"/>
              </a:defRPr>
            </a:lvl3pPr>
            <a:lvl4pPr indent="0" lvl="3"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tkinson Hyperlegible Next"/>
                <a:ea typeface="Atkinson Hyperlegible Next"/>
                <a:cs typeface="Atkinson Hyperlegible Next"/>
                <a:sym typeface="Atkinson Hyperlegible Next"/>
              </a:defRPr>
            </a:lvl4pPr>
            <a:lvl5pPr indent="0" lvl="4"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tkinson Hyperlegible Next"/>
                <a:ea typeface="Atkinson Hyperlegible Next"/>
                <a:cs typeface="Atkinson Hyperlegible Next"/>
                <a:sym typeface="Atkinson Hyperlegible Next"/>
              </a:defRPr>
            </a:lvl5pPr>
            <a:lvl6pPr indent="0" lvl="5"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tkinson Hyperlegible Next"/>
                <a:ea typeface="Atkinson Hyperlegible Next"/>
                <a:cs typeface="Atkinson Hyperlegible Next"/>
                <a:sym typeface="Atkinson Hyperlegible Next"/>
              </a:defRPr>
            </a:lvl6pPr>
            <a:lvl7pPr indent="0" lvl="6"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tkinson Hyperlegible Next"/>
                <a:ea typeface="Atkinson Hyperlegible Next"/>
                <a:cs typeface="Atkinson Hyperlegible Next"/>
                <a:sym typeface="Atkinson Hyperlegible Next"/>
              </a:defRPr>
            </a:lvl7pPr>
            <a:lvl8pPr indent="0" lvl="7"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tkinson Hyperlegible Next"/>
                <a:ea typeface="Atkinson Hyperlegible Next"/>
                <a:cs typeface="Atkinson Hyperlegible Next"/>
                <a:sym typeface="Atkinson Hyperlegible Next"/>
              </a:defRPr>
            </a:lvl8pPr>
            <a:lvl9pPr indent="0" lvl="8"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tkinson Hyperlegible Next"/>
                <a:ea typeface="Atkinson Hyperlegible Next"/>
                <a:cs typeface="Atkinson Hyperlegible Next"/>
                <a:sym typeface="Atkinson Hyperlegible Next"/>
              </a:defRPr>
            </a:lvl9pPr>
          </a:lstStyle>
          <a:p>
            <a:pPr indent="0" lvl="0" marL="0" rtl="0" algn="r">
              <a:spcBef>
                <a:spcPts val="0"/>
              </a:spcBef>
              <a:spcAft>
                <a:spcPts val="0"/>
              </a:spcAft>
              <a:buNone/>
            </a:pPr>
            <a:fld id="{00000000-1234-1234-1234-123412341234}" type="slidenum">
              <a:rPr lang="en-GB"/>
              <a:t>‹#›</a:t>
            </a:fld>
            <a:endParaRPr/>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Big number">
  <p:cSld name="BIG_NUMBER">
    <p:spTree>
      <p:nvGrpSpPr>
        <p:cNvPr id="44" name="Shape 44"/>
        <p:cNvGrpSpPr/>
        <p:nvPr/>
      </p:nvGrpSpPr>
      <p:grpSpPr>
        <a:xfrm>
          <a:off x="0" y="0"/>
          <a:ext cx="0" cy="0"/>
          <a:chOff x="0" y="0"/>
          <a:chExt cx="0" cy="0"/>
        </a:xfrm>
      </p:grpSpPr>
      <p:sp>
        <p:nvSpPr>
          <p:cNvPr id="45" name="Google Shape;45;p13"/>
          <p:cNvSpPr txBox="1"/>
          <p:nvPr>
            <p:ph hasCustomPrompt="1" type="title"/>
          </p:nvPr>
        </p:nvSpPr>
        <p:spPr>
          <a:xfrm>
            <a:off x="311700" y="1106125"/>
            <a:ext cx="8520600" cy="1963500"/>
          </a:xfrm>
          <a:prstGeom prst="rect">
            <a:avLst/>
          </a:prstGeom>
          <a:noFill/>
          <a:ln>
            <a:noFill/>
          </a:ln>
        </p:spPr>
        <p:txBody>
          <a:bodyPr anchorCtr="0" anchor="b" bIns="91425" lIns="91425" spcFirstLastPara="1" rIns="91425" wrap="square" tIns="91425">
            <a:normAutofit/>
          </a:bodyPr>
          <a:lstStyle>
            <a:lvl1pPr lvl="0" algn="ctr">
              <a:lnSpc>
                <a:spcPct val="100000"/>
              </a:lnSpc>
              <a:spcBef>
                <a:spcPts val="0"/>
              </a:spcBef>
              <a:spcAft>
                <a:spcPts val="0"/>
              </a:spcAft>
              <a:buSzPts val="12000"/>
              <a:buNone/>
              <a:defRPr sz="12000"/>
            </a:lvl1pPr>
            <a:lvl2pPr lvl="1" algn="ctr">
              <a:lnSpc>
                <a:spcPct val="100000"/>
              </a:lnSpc>
              <a:spcBef>
                <a:spcPts val="0"/>
              </a:spcBef>
              <a:spcAft>
                <a:spcPts val="0"/>
              </a:spcAft>
              <a:buSzPts val="12000"/>
              <a:buNone/>
              <a:defRPr sz="12000"/>
            </a:lvl2pPr>
            <a:lvl3pPr lvl="2" algn="ctr">
              <a:lnSpc>
                <a:spcPct val="100000"/>
              </a:lnSpc>
              <a:spcBef>
                <a:spcPts val="0"/>
              </a:spcBef>
              <a:spcAft>
                <a:spcPts val="0"/>
              </a:spcAft>
              <a:buSzPts val="12000"/>
              <a:buNone/>
              <a:defRPr sz="12000"/>
            </a:lvl3pPr>
            <a:lvl4pPr lvl="3" algn="ctr">
              <a:lnSpc>
                <a:spcPct val="100000"/>
              </a:lnSpc>
              <a:spcBef>
                <a:spcPts val="0"/>
              </a:spcBef>
              <a:spcAft>
                <a:spcPts val="0"/>
              </a:spcAft>
              <a:buSzPts val="12000"/>
              <a:buNone/>
              <a:defRPr sz="12000"/>
            </a:lvl4pPr>
            <a:lvl5pPr lvl="4" algn="ctr">
              <a:lnSpc>
                <a:spcPct val="100000"/>
              </a:lnSpc>
              <a:spcBef>
                <a:spcPts val="0"/>
              </a:spcBef>
              <a:spcAft>
                <a:spcPts val="0"/>
              </a:spcAft>
              <a:buSzPts val="12000"/>
              <a:buNone/>
              <a:defRPr sz="12000"/>
            </a:lvl5pPr>
            <a:lvl6pPr lvl="5" algn="ctr">
              <a:lnSpc>
                <a:spcPct val="100000"/>
              </a:lnSpc>
              <a:spcBef>
                <a:spcPts val="0"/>
              </a:spcBef>
              <a:spcAft>
                <a:spcPts val="0"/>
              </a:spcAft>
              <a:buSzPts val="12000"/>
              <a:buNone/>
              <a:defRPr sz="12000"/>
            </a:lvl6pPr>
            <a:lvl7pPr lvl="6" algn="ctr">
              <a:lnSpc>
                <a:spcPct val="100000"/>
              </a:lnSpc>
              <a:spcBef>
                <a:spcPts val="0"/>
              </a:spcBef>
              <a:spcAft>
                <a:spcPts val="0"/>
              </a:spcAft>
              <a:buSzPts val="12000"/>
              <a:buNone/>
              <a:defRPr sz="12000"/>
            </a:lvl7pPr>
            <a:lvl8pPr lvl="7" algn="ctr">
              <a:lnSpc>
                <a:spcPct val="100000"/>
              </a:lnSpc>
              <a:spcBef>
                <a:spcPts val="0"/>
              </a:spcBef>
              <a:spcAft>
                <a:spcPts val="0"/>
              </a:spcAft>
              <a:buSzPts val="12000"/>
              <a:buNone/>
              <a:defRPr sz="12000"/>
            </a:lvl8pPr>
            <a:lvl9pPr lvl="8" algn="ctr">
              <a:lnSpc>
                <a:spcPct val="100000"/>
              </a:lnSpc>
              <a:spcBef>
                <a:spcPts val="0"/>
              </a:spcBef>
              <a:spcAft>
                <a:spcPts val="0"/>
              </a:spcAft>
              <a:buSzPts val="12000"/>
              <a:buNone/>
              <a:defRPr sz="12000"/>
            </a:lvl9pPr>
          </a:lstStyle>
          <a:p>
            <a:r>
              <a:t>xx%</a:t>
            </a:r>
          </a:p>
        </p:txBody>
      </p:sp>
      <p:sp>
        <p:nvSpPr>
          <p:cNvPr id="46" name="Google Shape;46;p13"/>
          <p:cNvSpPr txBox="1"/>
          <p:nvPr>
            <p:ph idx="1" type="body"/>
          </p:nvPr>
        </p:nvSpPr>
        <p:spPr>
          <a:xfrm>
            <a:off x="311700" y="3152225"/>
            <a:ext cx="8520600" cy="1300800"/>
          </a:xfrm>
          <a:prstGeom prst="rect">
            <a:avLst/>
          </a:prstGeom>
          <a:noFill/>
          <a:ln>
            <a:noFill/>
          </a:ln>
        </p:spPr>
        <p:txBody>
          <a:bodyPr anchorCtr="0" anchor="t" bIns="91425" lIns="91425" spcFirstLastPara="1" rIns="91425" wrap="square" tIns="91425">
            <a:normAutofit/>
          </a:bodyPr>
          <a:lstStyle>
            <a:lvl1pPr indent="-342900" lvl="0" marL="457200" algn="ctr">
              <a:lnSpc>
                <a:spcPct val="115000"/>
              </a:lnSpc>
              <a:spcBef>
                <a:spcPts val="0"/>
              </a:spcBef>
              <a:spcAft>
                <a:spcPts val="0"/>
              </a:spcAft>
              <a:buSzPts val="1800"/>
              <a:buChar char="●"/>
              <a:defRPr/>
            </a:lvl1pPr>
            <a:lvl2pPr indent="-317500" lvl="1" marL="914400" algn="ctr">
              <a:lnSpc>
                <a:spcPct val="115000"/>
              </a:lnSpc>
              <a:spcBef>
                <a:spcPts val="0"/>
              </a:spcBef>
              <a:spcAft>
                <a:spcPts val="0"/>
              </a:spcAft>
              <a:buSzPts val="1400"/>
              <a:buChar char="○"/>
              <a:defRPr/>
            </a:lvl2pPr>
            <a:lvl3pPr indent="-317500" lvl="2" marL="1371600" algn="ctr">
              <a:lnSpc>
                <a:spcPct val="115000"/>
              </a:lnSpc>
              <a:spcBef>
                <a:spcPts val="0"/>
              </a:spcBef>
              <a:spcAft>
                <a:spcPts val="0"/>
              </a:spcAft>
              <a:buSzPts val="1400"/>
              <a:buChar char="■"/>
              <a:defRPr/>
            </a:lvl3pPr>
            <a:lvl4pPr indent="-317500" lvl="3" marL="1828800" algn="ctr">
              <a:lnSpc>
                <a:spcPct val="115000"/>
              </a:lnSpc>
              <a:spcBef>
                <a:spcPts val="0"/>
              </a:spcBef>
              <a:spcAft>
                <a:spcPts val="0"/>
              </a:spcAft>
              <a:buSzPts val="1400"/>
              <a:buChar char="●"/>
              <a:defRPr/>
            </a:lvl4pPr>
            <a:lvl5pPr indent="-317500" lvl="4" marL="2286000" algn="ctr">
              <a:lnSpc>
                <a:spcPct val="115000"/>
              </a:lnSpc>
              <a:spcBef>
                <a:spcPts val="0"/>
              </a:spcBef>
              <a:spcAft>
                <a:spcPts val="0"/>
              </a:spcAft>
              <a:buSzPts val="1400"/>
              <a:buChar char="○"/>
              <a:defRPr/>
            </a:lvl5pPr>
            <a:lvl6pPr indent="-317500" lvl="5" marL="2743200" algn="ctr">
              <a:lnSpc>
                <a:spcPct val="115000"/>
              </a:lnSpc>
              <a:spcBef>
                <a:spcPts val="0"/>
              </a:spcBef>
              <a:spcAft>
                <a:spcPts val="0"/>
              </a:spcAft>
              <a:buSzPts val="1400"/>
              <a:buChar char="■"/>
              <a:defRPr/>
            </a:lvl6pPr>
            <a:lvl7pPr indent="-317500" lvl="6" marL="3200400" algn="ctr">
              <a:lnSpc>
                <a:spcPct val="115000"/>
              </a:lnSpc>
              <a:spcBef>
                <a:spcPts val="0"/>
              </a:spcBef>
              <a:spcAft>
                <a:spcPts val="0"/>
              </a:spcAft>
              <a:buSzPts val="1400"/>
              <a:buChar char="●"/>
              <a:defRPr/>
            </a:lvl7pPr>
            <a:lvl8pPr indent="-317500" lvl="7" marL="3657600" algn="ctr">
              <a:lnSpc>
                <a:spcPct val="115000"/>
              </a:lnSpc>
              <a:spcBef>
                <a:spcPts val="0"/>
              </a:spcBef>
              <a:spcAft>
                <a:spcPts val="0"/>
              </a:spcAft>
              <a:buSzPts val="1400"/>
              <a:buChar char="○"/>
              <a:defRPr/>
            </a:lvl8pPr>
            <a:lvl9pPr indent="-317500" lvl="8" marL="4114800" algn="ctr">
              <a:lnSpc>
                <a:spcPct val="115000"/>
              </a:lnSpc>
              <a:spcBef>
                <a:spcPts val="0"/>
              </a:spcBef>
              <a:spcAft>
                <a:spcPts val="0"/>
              </a:spcAft>
              <a:buSzPts val="1400"/>
              <a:buChar char="■"/>
              <a:defRPr/>
            </a:lvl9pPr>
          </a:lstStyle>
          <a:p/>
        </p:txBody>
      </p:sp>
      <p:sp>
        <p:nvSpPr>
          <p:cNvPr id="47" name="Google Shape;47;p13"/>
          <p:cNvSpPr txBox="1"/>
          <p:nvPr>
            <p:ph idx="12" type="sldNum"/>
          </p:nvPr>
        </p:nvSpPr>
        <p:spPr>
          <a:xfrm>
            <a:off x="8472458" y="4663217"/>
            <a:ext cx="548700" cy="393600"/>
          </a:xfrm>
          <a:prstGeom prst="rect">
            <a:avLst/>
          </a:prstGeom>
          <a:noFill/>
          <a:ln>
            <a:noFill/>
          </a:ln>
        </p:spPr>
        <p:txBody>
          <a:bodyPr anchorCtr="0" anchor="ctr" bIns="91425" lIns="91425" spcFirstLastPara="1" rIns="91425" wrap="square" tIns="91425">
            <a:normAutofit/>
          </a:bodyPr>
          <a:lstStyle>
            <a:lvl1pPr indent="0" lvl="0"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tkinson Hyperlegible Next"/>
                <a:ea typeface="Atkinson Hyperlegible Next"/>
                <a:cs typeface="Atkinson Hyperlegible Next"/>
                <a:sym typeface="Atkinson Hyperlegible Next"/>
              </a:defRPr>
            </a:lvl1pPr>
            <a:lvl2pPr indent="0" lvl="1"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tkinson Hyperlegible Next"/>
                <a:ea typeface="Atkinson Hyperlegible Next"/>
                <a:cs typeface="Atkinson Hyperlegible Next"/>
                <a:sym typeface="Atkinson Hyperlegible Next"/>
              </a:defRPr>
            </a:lvl2pPr>
            <a:lvl3pPr indent="0" lvl="2"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tkinson Hyperlegible Next"/>
                <a:ea typeface="Atkinson Hyperlegible Next"/>
                <a:cs typeface="Atkinson Hyperlegible Next"/>
                <a:sym typeface="Atkinson Hyperlegible Next"/>
              </a:defRPr>
            </a:lvl3pPr>
            <a:lvl4pPr indent="0" lvl="3"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tkinson Hyperlegible Next"/>
                <a:ea typeface="Atkinson Hyperlegible Next"/>
                <a:cs typeface="Atkinson Hyperlegible Next"/>
                <a:sym typeface="Atkinson Hyperlegible Next"/>
              </a:defRPr>
            </a:lvl4pPr>
            <a:lvl5pPr indent="0" lvl="4"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tkinson Hyperlegible Next"/>
                <a:ea typeface="Atkinson Hyperlegible Next"/>
                <a:cs typeface="Atkinson Hyperlegible Next"/>
                <a:sym typeface="Atkinson Hyperlegible Next"/>
              </a:defRPr>
            </a:lvl5pPr>
            <a:lvl6pPr indent="0" lvl="5"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tkinson Hyperlegible Next"/>
                <a:ea typeface="Atkinson Hyperlegible Next"/>
                <a:cs typeface="Atkinson Hyperlegible Next"/>
                <a:sym typeface="Atkinson Hyperlegible Next"/>
              </a:defRPr>
            </a:lvl6pPr>
            <a:lvl7pPr indent="0" lvl="6"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tkinson Hyperlegible Next"/>
                <a:ea typeface="Atkinson Hyperlegible Next"/>
                <a:cs typeface="Atkinson Hyperlegible Next"/>
                <a:sym typeface="Atkinson Hyperlegible Next"/>
              </a:defRPr>
            </a:lvl7pPr>
            <a:lvl8pPr indent="0" lvl="7"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tkinson Hyperlegible Next"/>
                <a:ea typeface="Atkinson Hyperlegible Next"/>
                <a:cs typeface="Atkinson Hyperlegible Next"/>
                <a:sym typeface="Atkinson Hyperlegible Next"/>
              </a:defRPr>
            </a:lvl8pPr>
            <a:lvl9pPr indent="0" lvl="8"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tkinson Hyperlegible Next"/>
                <a:ea typeface="Atkinson Hyperlegible Next"/>
                <a:cs typeface="Atkinson Hyperlegible Next"/>
                <a:sym typeface="Atkinson Hyperlegible Next"/>
              </a:defRPr>
            </a:lvl9pPr>
          </a:lstStyle>
          <a:p>
            <a:pPr indent="0" lvl="0" marL="0" rtl="0" algn="r">
              <a:spcBef>
                <a:spcPts val="0"/>
              </a:spcBef>
              <a:spcAft>
                <a:spcPts val="0"/>
              </a:spcAft>
              <a:buNone/>
            </a:pPr>
            <a:fld id="{00000000-1234-1234-1234-123412341234}" type="slidenum">
              <a:rPr lang="en-GB"/>
              <a:t>‹#›</a:t>
            </a:fld>
            <a:endParaRPr/>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Blank" type="blank">
  <p:cSld name="BLANK">
    <p:spTree>
      <p:nvGrpSpPr>
        <p:cNvPr id="48" name="Shape 48"/>
        <p:cNvGrpSpPr/>
        <p:nvPr/>
      </p:nvGrpSpPr>
      <p:grpSpPr>
        <a:xfrm>
          <a:off x="0" y="0"/>
          <a:ext cx="0" cy="0"/>
          <a:chOff x="0" y="0"/>
          <a:chExt cx="0" cy="0"/>
        </a:xfrm>
      </p:grpSpPr>
      <p:sp>
        <p:nvSpPr>
          <p:cNvPr id="49" name="Google Shape;49;p14"/>
          <p:cNvSpPr txBox="1"/>
          <p:nvPr>
            <p:ph idx="12" type="sldNum"/>
          </p:nvPr>
        </p:nvSpPr>
        <p:spPr>
          <a:xfrm>
            <a:off x="8472458" y="4663217"/>
            <a:ext cx="548700" cy="393600"/>
          </a:xfrm>
          <a:prstGeom prst="rect">
            <a:avLst/>
          </a:prstGeom>
          <a:noFill/>
          <a:ln>
            <a:noFill/>
          </a:ln>
        </p:spPr>
        <p:txBody>
          <a:bodyPr anchorCtr="0" anchor="ctr" bIns="91425" lIns="91425" spcFirstLastPara="1" rIns="91425" wrap="square" tIns="91425">
            <a:normAutofit/>
          </a:bodyPr>
          <a:lstStyle>
            <a:lvl1pPr indent="0" lvl="0"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tkinson Hyperlegible Next"/>
                <a:ea typeface="Atkinson Hyperlegible Next"/>
                <a:cs typeface="Atkinson Hyperlegible Next"/>
                <a:sym typeface="Atkinson Hyperlegible Next"/>
              </a:defRPr>
            </a:lvl1pPr>
            <a:lvl2pPr indent="0" lvl="1"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tkinson Hyperlegible Next"/>
                <a:ea typeface="Atkinson Hyperlegible Next"/>
                <a:cs typeface="Atkinson Hyperlegible Next"/>
                <a:sym typeface="Atkinson Hyperlegible Next"/>
              </a:defRPr>
            </a:lvl2pPr>
            <a:lvl3pPr indent="0" lvl="2"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tkinson Hyperlegible Next"/>
                <a:ea typeface="Atkinson Hyperlegible Next"/>
                <a:cs typeface="Atkinson Hyperlegible Next"/>
                <a:sym typeface="Atkinson Hyperlegible Next"/>
              </a:defRPr>
            </a:lvl3pPr>
            <a:lvl4pPr indent="0" lvl="3"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tkinson Hyperlegible Next"/>
                <a:ea typeface="Atkinson Hyperlegible Next"/>
                <a:cs typeface="Atkinson Hyperlegible Next"/>
                <a:sym typeface="Atkinson Hyperlegible Next"/>
              </a:defRPr>
            </a:lvl4pPr>
            <a:lvl5pPr indent="0" lvl="4"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tkinson Hyperlegible Next"/>
                <a:ea typeface="Atkinson Hyperlegible Next"/>
                <a:cs typeface="Atkinson Hyperlegible Next"/>
                <a:sym typeface="Atkinson Hyperlegible Next"/>
              </a:defRPr>
            </a:lvl5pPr>
            <a:lvl6pPr indent="0" lvl="5"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tkinson Hyperlegible Next"/>
                <a:ea typeface="Atkinson Hyperlegible Next"/>
                <a:cs typeface="Atkinson Hyperlegible Next"/>
                <a:sym typeface="Atkinson Hyperlegible Next"/>
              </a:defRPr>
            </a:lvl6pPr>
            <a:lvl7pPr indent="0" lvl="6"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tkinson Hyperlegible Next"/>
                <a:ea typeface="Atkinson Hyperlegible Next"/>
                <a:cs typeface="Atkinson Hyperlegible Next"/>
                <a:sym typeface="Atkinson Hyperlegible Next"/>
              </a:defRPr>
            </a:lvl7pPr>
            <a:lvl8pPr indent="0" lvl="7"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tkinson Hyperlegible Next"/>
                <a:ea typeface="Atkinson Hyperlegible Next"/>
                <a:cs typeface="Atkinson Hyperlegible Next"/>
                <a:sym typeface="Atkinson Hyperlegible Next"/>
              </a:defRPr>
            </a:lvl8pPr>
            <a:lvl9pPr indent="0" lvl="8"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tkinson Hyperlegible Next"/>
                <a:ea typeface="Atkinson Hyperlegible Next"/>
                <a:cs typeface="Atkinson Hyperlegible Next"/>
                <a:sym typeface="Atkinson Hyperlegible Next"/>
              </a:defRPr>
            </a:lvl9pPr>
          </a:lstStyle>
          <a:p>
            <a:pPr indent="0" lvl="0" marL="0" rtl="0" algn="r">
              <a:spcBef>
                <a:spcPts val="0"/>
              </a:spcBef>
              <a:spcAft>
                <a:spcPts val="0"/>
              </a:spcAft>
              <a:buNone/>
            </a:pPr>
            <a:fld id="{00000000-1234-1234-1234-123412341234}" type="slidenum">
              <a:rPr lang="en-GB"/>
              <a:t>‹#›</a:t>
            </a:fld>
            <a:endParaRPr/>
          </a:p>
        </p:txBody>
      </p:sp>
    </p:spTree>
  </p:cSld>
  <p:clrMapOvr>
    <a:masterClrMapping/>
  </p:clrMapOvr>
</p:sldLayout>
</file>

<file path=ppt/slideMasters/_rels/slideMaster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slideLayout" Target="../slideLayouts/slideLayout2.xml"/><Relationship Id="rId3" Type="http://schemas.openxmlformats.org/officeDocument/2006/relationships/slideLayout" Target="../slideLayouts/slideLayout3.xml"/><Relationship Id="rId4" Type="http://schemas.openxmlformats.org/officeDocument/2006/relationships/slideLayout" Target="../slideLayouts/slideLayout4.xml"/><Relationship Id="rId11" Type="http://schemas.openxmlformats.org/officeDocument/2006/relationships/slideLayout" Target="../slideLayouts/slideLayout11.xml"/><Relationship Id="rId10" Type="http://schemas.openxmlformats.org/officeDocument/2006/relationships/slideLayout" Target="../slideLayouts/slideLayout10.xml"/><Relationship Id="rId12" Type="http://schemas.openxmlformats.org/officeDocument/2006/relationships/theme" Target="../theme/theme2.xml"/><Relationship Id="rId9" Type="http://schemas.openxmlformats.org/officeDocument/2006/relationships/slideLayout" Target="../slideLayouts/slideLayout9.xml"/><Relationship Id="rId5" Type="http://schemas.openxmlformats.org/officeDocument/2006/relationships/slideLayout" Target="../slideLayouts/slideLayout5.xml"/><Relationship Id="rId6" Type="http://schemas.openxmlformats.org/officeDocument/2006/relationships/slideLayout" Target="../slideLayouts/slideLayout6.xml"/><Relationship Id="rId7" Type="http://schemas.openxmlformats.org/officeDocument/2006/relationships/slideLayout" Target="../slideLayouts/slideLayout7.xml"/><Relationship Id="rId8" Type="http://schemas.openxmlformats.org/officeDocument/2006/relationships/slideLayout" Target="../slideLayouts/slideLayout8.xml"/></Relationships>
</file>

<file path=ppt/slideMasters/slideMaster1.xml><?xml version="1.0" encoding="utf-8"?>
<p:sldMaste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name="simple-light-2">
    <p:bg>
      <p:bgPr>
        <a:solidFill>
          <a:schemeClr val="lt1"/>
        </a:solidFill>
      </p:bgPr>
    </p:bg>
    <p:spTree>
      <p:nvGrpSpPr>
        <p:cNvPr id="5" name="Shape 5"/>
        <p:cNvGrpSpPr/>
        <p:nvPr/>
      </p:nvGrpSpPr>
      <p:grpSpPr>
        <a:xfrm>
          <a:off x="0" y="0"/>
          <a:ext cx="0" cy="0"/>
          <a:chOff x="0" y="0"/>
          <a:chExt cx="0" cy="0"/>
        </a:xfrm>
      </p:grpSpPr>
      <p:sp>
        <p:nvSpPr>
          <p:cNvPr id="6" name="Google Shape;6;p3"/>
          <p:cNvSpPr txBox="1"/>
          <p:nvPr>
            <p:ph type="title"/>
          </p:nvPr>
        </p:nvSpPr>
        <p:spPr>
          <a:xfrm>
            <a:off x="311700" y="445025"/>
            <a:ext cx="8520600" cy="572700"/>
          </a:xfrm>
          <a:prstGeom prst="rect">
            <a:avLst/>
          </a:prstGeom>
          <a:noFill/>
          <a:ln>
            <a:noFill/>
          </a:ln>
        </p:spPr>
        <p:txBody>
          <a:bodyPr anchorCtr="0" anchor="t" bIns="91425" lIns="91425" spcFirstLastPara="1" rIns="91425" wrap="square" tIns="91425">
            <a:normAutofit/>
          </a:bodyPr>
          <a:lstStyle>
            <a:lvl1pPr lvl="0" marR="0" rtl="0" algn="l">
              <a:lnSpc>
                <a:spcPct val="100000"/>
              </a:lnSpc>
              <a:spcBef>
                <a:spcPts val="0"/>
              </a:spcBef>
              <a:spcAft>
                <a:spcPts val="0"/>
              </a:spcAft>
              <a:buClr>
                <a:schemeClr val="dk1"/>
              </a:buClr>
              <a:buSzPts val="2800"/>
              <a:buFont typeface="Arial"/>
              <a:buNone/>
              <a:defRPr b="0" i="0" sz="2800" u="none" cap="none" strike="noStrike">
                <a:solidFill>
                  <a:schemeClr val="dk1"/>
                </a:solidFill>
                <a:latin typeface="Atkinson Hyperlegible Next"/>
                <a:ea typeface="Atkinson Hyperlegible Next"/>
                <a:cs typeface="Atkinson Hyperlegible Next"/>
                <a:sym typeface="Atkinson Hyperlegible Next"/>
              </a:defRPr>
            </a:lvl1pPr>
            <a:lvl2pPr lvl="1" marR="0" rtl="0" algn="l">
              <a:lnSpc>
                <a:spcPct val="100000"/>
              </a:lnSpc>
              <a:spcBef>
                <a:spcPts val="0"/>
              </a:spcBef>
              <a:spcAft>
                <a:spcPts val="0"/>
              </a:spcAft>
              <a:buClr>
                <a:schemeClr val="dk1"/>
              </a:buClr>
              <a:buSzPts val="2800"/>
              <a:buFont typeface="Arial"/>
              <a:buNone/>
              <a:defRPr b="0" i="0" sz="2800" u="none" cap="none" strike="noStrike">
                <a:solidFill>
                  <a:schemeClr val="dk1"/>
                </a:solidFill>
                <a:latin typeface="Atkinson Hyperlegible Next"/>
                <a:ea typeface="Atkinson Hyperlegible Next"/>
                <a:cs typeface="Atkinson Hyperlegible Next"/>
                <a:sym typeface="Atkinson Hyperlegible Next"/>
              </a:defRPr>
            </a:lvl2pPr>
            <a:lvl3pPr lvl="2" marR="0" rtl="0" algn="l">
              <a:lnSpc>
                <a:spcPct val="100000"/>
              </a:lnSpc>
              <a:spcBef>
                <a:spcPts val="0"/>
              </a:spcBef>
              <a:spcAft>
                <a:spcPts val="0"/>
              </a:spcAft>
              <a:buClr>
                <a:schemeClr val="dk1"/>
              </a:buClr>
              <a:buSzPts val="2800"/>
              <a:buFont typeface="Arial"/>
              <a:buNone/>
              <a:defRPr b="0" i="0" sz="2800" u="none" cap="none" strike="noStrike">
                <a:solidFill>
                  <a:schemeClr val="dk1"/>
                </a:solidFill>
                <a:latin typeface="Atkinson Hyperlegible Next"/>
                <a:ea typeface="Atkinson Hyperlegible Next"/>
                <a:cs typeface="Atkinson Hyperlegible Next"/>
                <a:sym typeface="Atkinson Hyperlegible Next"/>
              </a:defRPr>
            </a:lvl3pPr>
            <a:lvl4pPr lvl="3" marR="0" rtl="0" algn="l">
              <a:lnSpc>
                <a:spcPct val="100000"/>
              </a:lnSpc>
              <a:spcBef>
                <a:spcPts val="0"/>
              </a:spcBef>
              <a:spcAft>
                <a:spcPts val="0"/>
              </a:spcAft>
              <a:buClr>
                <a:schemeClr val="dk1"/>
              </a:buClr>
              <a:buSzPts val="2800"/>
              <a:buFont typeface="Arial"/>
              <a:buNone/>
              <a:defRPr b="0" i="0" sz="2800" u="none" cap="none" strike="noStrike">
                <a:solidFill>
                  <a:schemeClr val="dk1"/>
                </a:solidFill>
                <a:latin typeface="Atkinson Hyperlegible Next"/>
                <a:ea typeface="Atkinson Hyperlegible Next"/>
                <a:cs typeface="Atkinson Hyperlegible Next"/>
                <a:sym typeface="Atkinson Hyperlegible Next"/>
              </a:defRPr>
            </a:lvl4pPr>
            <a:lvl5pPr lvl="4" marR="0" rtl="0" algn="l">
              <a:lnSpc>
                <a:spcPct val="100000"/>
              </a:lnSpc>
              <a:spcBef>
                <a:spcPts val="0"/>
              </a:spcBef>
              <a:spcAft>
                <a:spcPts val="0"/>
              </a:spcAft>
              <a:buClr>
                <a:schemeClr val="dk1"/>
              </a:buClr>
              <a:buSzPts val="2800"/>
              <a:buFont typeface="Arial"/>
              <a:buNone/>
              <a:defRPr b="0" i="0" sz="2800" u="none" cap="none" strike="noStrike">
                <a:solidFill>
                  <a:schemeClr val="dk1"/>
                </a:solidFill>
                <a:latin typeface="Atkinson Hyperlegible Next"/>
                <a:ea typeface="Atkinson Hyperlegible Next"/>
                <a:cs typeface="Atkinson Hyperlegible Next"/>
                <a:sym typeface="Atkinson Hyperlegible Next"/>
              </a:defRPr>
            </a:lvl5pPr>
            <a:lvl6pPr lvl="5" marR="0" rtl="0" algn="l">
              <a:lnSpc>
                <a:spcPct val="100000"/>
              </a:lnSpc>
              <a:spcBef>
                <a:spcPts val="0"/>
              </a:spcBef>
              <a:spcAft>
                <a:spcPts val="0"/>
              </a:spcAft>
              <a:buClr>
                <a:schemeClr val="dk1"/>
              </a:buClr>
              <a:buSzPts val="2800"/>
              <a:buFont typeface="Arial"/>
              <a:buNone/>
              <a:defRPr b="0" i="0" sz="2800" u="none" cap="none" strike="noStrike">
                <a:solidFill>
                  <a:schemeClr val="dk1"/>
                </a:solidFill>
                <a:latin typeface="Atkinson Hyperlegible Next"/>
                <a:ea typeface="Atkinson Hyperlegible Next"/>
                <a:cs typeface="Atkinson Hyperlegible Next"/>
                <a:sym typeface="Atkinson Hyperlegible Next"/>
              </a:defRPr>
            </a:lvl6pPr>
            <a:lvl7pPr lvl="6" marR="0" rtl="0" algn="l">
              <a:lnSpc>
                <a:spcPct val="100000"/>
              </a:lnSpc>
              <a:spcBef>
                <a:spcPts val="0"/>
              </a:spcBef>
              <a:spcAft>
                <a:spcPts val="0"/>
              </a:spcAft>
              <a:buClr>
                <a:schemeClr val="dk1"/>
              </a:buClr>
              <a:buSzPts val="2800"/>
              <a:buFont typeface="Arial"/>
              <a:buNone/>
              <a:defRPr b="0" i="0" sz="2800" u="none" cap="none" strike="noStrike">
                <a:solidFill>
                  <a:schemeClr val="dk1"/>
                </a:solidFill>
                <a:latin typeface="Atkinson Hyperlegible Next"/>
                <a:ea typeface="Atkinson Hyperlegible Next"/>
                <a:cs typeface="Atkinson Hyperlegible Next"/>
                <a:sym typeface="Atkinson Hyperlegible Next"/>
              </a:defRPr>
            </a:lvl7pPr>
            <a:lvl8pPr lvl="7" marR="0" rtl="0" algn="l">
              <a:lnSpc>
                <a:spcPct val="100000"/>
              </a:lnSpc>
              <a:spcBef>
                <a:spcPts val="0"/>
              </a:spcBef>
              <a:spcAft>
                <a:spcPts val="0"/>
              </a:spcAft>
              <a:buClr>
                <a:schemeClr val="dk1"/>
              </a:buClr>
              <a:buSzPts val="2800"/>
              <a:buFont typeface="Arial"/>
              <a:buNone/>
              <a:defRPr b="0" i="0" sz="2800" u="none" cap="none" strike="noStrike">
                <a:solidFill>
                  <a:schemeClr val="dk1"/>
                </a:solidFill>
                <a:latin typeface="Atkinson Hyperlegible Next"/>
                <a:ea typeface="Atkinson Hyperlegible Next"/>
                <a:cs typeface="Atkinson Hyperlegible Next"/>
                <a:sym typeface="Atkinson Hyperlegible Next"/>
              </a:defRPr>
            </a:lvl8pPr>
            <a:lvl9pPr lvl="8" marR="0" rtl="0" algn="l">
              <a:lnSpc>
                <a:spcPct val="100000"/>
              </a:lnSpc>
              <a:spcBef>
                <a:spcPts val="0"/>
              </a:spcBef>
              <a:spcAft>
                <a:spcPts val="0"/>
              </a:spcAft>
              <a:buClr>
                <a:schemeClr val="dk1"/>
              </a:buClr>
              <a:buSzPts val="2800"/>
              <a:buFont typeface="Arial"/>
              <a:buNone/>
              <a:defRPr b="0" i="0" sz="2800" u="none" cap="none" strike="noStrike">
                <a:solidFill>
                  <a:schemeClr val="dk1"/>
                </a:solidFill>
                <a:latin typeface="Atkinson Hyperlegible Next"/>
                <a:ea typeface="Atkinson Hyperlegible Next"/>
                <a:cs typeface="Atkinson Hyperlegible Next"/>
                <a:sym typeface="Atkinson Hyperlegible Next"/>
              </a:defRPr>
            </a:lvl9pPr>
          </a:lstStyle>
          <a:p/>
        </p:txBody>
      </p:sp>
      <p:sp>
        <p:nvSpPr>
          <p:cNvPr id="7" name="Google Shape;7;p3"/>
          <p:cNvSpPr txBox="1"/>
          <p:nvPr>
            <p:ph idx="1" type="body"/>
          </p:nvPr>
        </p:nvSpPr>
        <p:spPr>
          <a:xfrm>
            <a:off x="311700" y="1152475"/>
            <a:ext cx="8520600" cy="3416400"/>
          </a:xfrm>
          <a:prstGeom prst="rect">
            <a:avLst/>
          </a:prstGeom>
          <a:noFill/>
          <a:ln>
            <a:noFill/>
          </a:ln>
        </p:spPr>
        <p:txBody>
          <a:bodyPr anchorCtr="0" anchor="t" bIns="91425" lIns="91425" spcFirstLastPara="1" rIns="91425" wrap="square" tIns="91425">
            <a:normAutofit/>
          </a:bodyPr>
          <a:lstStyle>
            <a:lvl1pPr indent="-342900" lvl="0" marL="457200" marR="0" rtl="0" algn="l">
              <a:lnSpc>
                <a:spcPct val="115000"/>
              </a:lnSpc>
              <a:spcBef>
                <a:spcPts val="0"/>
              </a:spcBef>
              <a:spcAft>
                <a:spcPts val="0"/>
              </a:spcAft>
              <a:buClr>
                <a:schemeClr val="dk2"/>
              </a:buClr>
              <a:buSzPts val="1800"/>
              <a:buFont typeface="Arial"/>
              <a:buChar char="●"/>
              <a:defRPr b="0" i="0" sz="1800" u="none" cap="none" strike="noStrike">
                <a:solidFill>
                  <a:schemeClr val="dk2"/>
                </a:solidFill>
                <a:latin typeface="Atkinson Hyperlegible Next"/>
                <a:ea typeface="Atkinson Hyperlegible Next"/>
                <a:cs typeface="Atkinson Hyperlegible Next"/>
                <a:sym typeface="Atkinson Hyperlegible Next"/>
              </a:defRPr>
            </a:lvl1pPr>
            <a:lvl2pPr indent="-317500" lvl="1" marL="914400" marR="0" rtl="0" algn="l">
              <a:lnSpc>
                <a:spcPct val="115000"/>
              </a:lnSpc>
              <a:spcBef>
                <a:spcPts val="0"/>
              </a:spcBef>
              <a:spcAft>
                <a:spcPts val="0"/>
              </a:spcAft>
              <a:buClr>
                <a:schemeClr val="dk2"/>
              </a:buClr>
              <a:buSzPts val="1400"/>
              <a:buFont typeface="Arial"/>
              <a:buChar char="○"/>
              <a:defRPr b="0" i="0" sz="1400" u="none" cap="none" strike="noStrike">
                <a:solidFill>
                  <a:schemeClr val="dk2"/>
                </a:solidFill>
                <a:latin typeface="Atkinson Hyperlegible Next"/>
                <a:ea typeface="Atkinson Hyperlegible Next"/>
                <a:cs typeface="Atkinson Hyperlegible Next"/>
                <a:sym typeface="Atkinson Hyperlegible Next"/>
              </a:defRPr>
            </a:lvl2pPr>
            <a:lvl3pPr indent="-317500" lvl="2" marL="1371600" marR="0" rtl="0" algn="l">
              <a:lnSpc>
                <a:spcPct val="115000"/>
              </a:lnSpc>
              <a:spcBef>
                <a:spcPts val="0"/>
              </a:spcBef>
              <a:spcAft>
                <a:spcPts val="0"/>
              </a:spcAft>
              <a:buClr>
                <a:schemeClr val="dk2"/>
              </a:buClr>
              <a:buSzPts val="1400"/>
              <a:buFont typeface="Arial"/>
              <a:buChar char="■"/>
              <a:defRPr b="0" i="0" sz="1400" u="none" cap="none" strike="noStrike">
                <a:solidFill>
                  <a:schemeClr val="dk2"/>
                </a:solidFill>
                <a:latin typeface="Atkinson Hyperlegible Next"/>
                <a:ea typeface="Atkinson Hyperlegible Next"/>
                <a:cs typeface="Atkinson Hyperlegible Next"/>
                <a:sym typeface="Atkinson Hyperlegible Next"/>
              </a:defRPr>
            </a:lvl3pPr>
            <a:lvl4pPr indent="-317500" lvl="3" marL="1828800" marR="0" rtl="0" algn="l">
              <a:lnSpc>
                <a:spcPct val="115000"/>
              </a:lnSpc>
              <a:spcBef>
                <a:spcPts val="0"/>
              </a:spcBef>
              <a:spcAft>
                <a:spcPts val="0"/>
              </a:spcAft>
              <a:buClr>
                <a:schemeClr val="dk2"/>
              </a:buClr>
              <a:buSzPts val="1400"/>
              <a:buFont typeface="Arial"/>
              <a:buChar char="●"/>
              <a:defRPr b="0" i="0" sz="1400" u="none" cap="none" strike="noStrike">
                <a:solidFill>
                  <a:schemeClr val="dk2"/>
                </a:solidFill>
                <a:latin typeface="Atkinson Hyperlegible Next"/>
                <a:ea typeface="Atkinson Hyperlegible Next"/>
                <a:cs typeface="Atkinson Hyperlegible Next"/>
                <a:sym typeface="Atkinson Hyperlegible Next"/>
              </a:defRPr>
            </a:lvl4pPr>
            <a:lvl5pPr indent="-317500" lvl="4" marL="2286000" marR="0" rtl="0" algn="l">
              <a:lnSpc>
                <a:spcPct val="115000"/>
              </a:lnSpc>
              <a:spcBef>
                <a:spcPts val="0"/>
              </a:spcBef>
              <a:spcAft>
                <a:spcPts val="0"/>
              </a:spcAft>
              <a:buClr>
                <a:schemeClr val="dk2"/>
              </a:buClr>
              <a:buSzPts val="1400"/>
              <a:buFont typeface="Arial"/>
              <a:buChar char="○"/>
              <a:defRPr b="0" i="0" sz="1400" u="none" cap="none" strike="noStrike">
                <a:solidFill>
                  <a:schemeClr val="dk2"/>
                </a:solidFill>
                <a:latin typeface="Atkinson Hyperlegible Next"/>
                <a:ea typeface="Atkinson Hyperlegible Next"/>
                <a:cs typeface="Atkinson Hyperlegible Next"/>
                <a:sym typeface="Atkinson Hyperlegible Next"/>
              </a:defRPr>
            </a:lvl5pPr>
            <a:lvl6pPr indent="-317500" lvl="5" marL="2743200" marR="0" rtl="0" algn="l">
              <a:lnSpc>
                <a:spcPct val="115000"/>
              </a:lnSpc>
              <a:spcBef>
                <a:spcPts val="0"/>
              </a:spcBef>
              <a:spcAft>
                <a:spcPts val="0"/>
              </a:spcAft>
              <a:buClr>
                <a:schemeClr val="dk2"/>
              </a:buClr>
              <a:buSzPts val="1400"/>
              <a:buFont typeface="Arial"/>
              <a:buChar char="■"/>
              <a:defRPr b="0" i="0" sz="1400" u="none" cap="none" strike="noStrike">
                <a:solidFill>
                  <a:schemeClr val="dk2"/>
                </a:solidFill>
                <a:latin typeface="Atkinson Hyperlegible Next"/>
                <a:ea typeface="Atkinson Hyperlegible Next"/>
                <a:cs typeface="Atkinson Hyperlegible Next"/>
                <a:sym typeface="Atkinson Hyperlegible Next"/>
              </a:defRPr>
            </a:lvl6pPr>
            <a:lvl7pPr indent="-317500" lvl="6" marL="3200400" marR="0" rtl="0" algn="l">
              <a:lnSpc>
                <a:spcPct val="115000"/>
              </a:lnSpc>
              <a:spcBef>
                <a:spcPts val="0"/>
              </a:spcBef>
              <a:spcAft>
                <a:spcPts val="0"/>
              </a:spcAft>
              <a:buClr>
                <a:schemeClr val="dk2"/>
              </a:buClr>
              <a:buSzPts val="1400"/>
              <a:buFont typeface="Arial"/>
              <a:buChar char="●"/>
              <a:defRPr b="0" i="0" sz="1400" u="none" cap="none" strike="noStrike">
                <a:solidFill>
                  <a:schemeClr val="dk2"/>
                </a:solidFill>
                <a:latin typeface="Atkinson Hyperlegible Next"/>
                <a:ea typeface="Atkinson Hyperlegible Next"/>
                <a:cs typeface="Atkinson Hyperlegible Next"/>
                <a:sym typeface="Atkinson Hyperlegible Next"/>
              </a:defRPr>
            </a:lvl7pPr>
            <a:lvl8pPr indent="-317500" lvl="7" marL="3657600" marR="0" rtl="0" algn="l">
              <a:lnSpc>
                <a:spcPct val="115000"/>
              </a:lnSpc>
              <a:spcBef>
                <a:spcPts val="0"/>
              </a:spcBef>
              <a:spcAft>
                <a:spcPts val="0"/>
              </a:spcAft>
              <a:buClr>
                <a:schemeClr val="dk2"/>
              </a:buClr>
              <a:buSzPts val="1400"/>
              <a:buFont typeface="Arial"/>
              <a:buChar char="○"/>
              <a:defRPr b="0" i="0" sz="1400" u="none" cap="none" strike="noStrike">
                <a:solidFill>
                  <a:schemeClr val="dk2"/>
                </a:solidFill>
                <a:latin typeface="Atkinson Hyperlegible Next"/>
                <a:ea typeface="Atkinson Hyperlegible Next"/>
                <a:cs typeface="Atkinson Hyperlegible Next"/>
                <a:sym typeface="Atkinson Hyperlegible Next"/>
              </a:defRPr>
            </a:lvl8pPr>
            <a:lvl9pPr indent="-317500" lvl="8" marL="4114800" marR="0" rtl="0" algn="l">
              <a:lnSpc>
                <a:spcPct val="115000"/>
              </a:lnSpc>
              <a:spcBef>
                <a:spcPts val="0"/>
              </a:spcBef>
              <a:spcAft>
                <a:spcPts val="0"/>
              </a:spcAft>
              <a:buClr>
                <a:schemeClr val="dk2"/>
              </a:buClr>
              <a:buSzPts val="1400"/>
              <a:buFont typeface="Arial"/>
              <a:buChar char="■"/>
              <a:defRPr b="0" i="0" sz="1400" u="none" cap="none" strike="noStrike">
                <a:solidFill>
                  <a:schemeClr val="dk2"/>
                </a:solidFill>
                <a:latin typeface="Atkinson Hyperlegible Next"/>
                <a:ea typeface="Atkinson Hyperlegible Next"/>
                <a:cs typeface="Atkinson Hyperlegible Next"/>
                <a:sym typeface="Atkinson Hyperlegible Next"/>
              </a:defRPr>
            </a:lvl9pPr>
          </a:lstStyle>
          <a:p/>
        </p:txBody>
      </p:sp>
      <p:sp>
        <p:nvSpPr>
          <p:cNvPr id="8" name="Google Shape;8;p3"/>
          <p:cNvSpPr txBox="1"/>
          <p:nvPr>
            <p:ph idx="12" type="sldNum"/>
          </p:nvPr>
        </p:nvSpPr>
        <p:spPr>
          <a:xfrm>
            <a:off x="8472458" y="4663217"/>
            <a:ext cx="548700" cy="393600"/>
          </a:xfrm>
          <a:prstGeom prst="rect">
            <a:avLst/>
          </a:prstGeom>
          <a:noFill/>
          <a:ln>
            <a:noFill/>
          </a:ln>
        </p:spPr>
        <p:txBody>
          <a:bodyPr anchorCtr="0" anchor="ctr" bIns="91425" lIns="91425" spcFirstLastPara="1" rIns="91425" wrap="square" tIns="91425">
            <a:normAutofit/>
          </a:bodyPr>
          <a:lstStyle>
            <a:lvl1pPr indent="0" lvl="0" marL="0" marR="0" rtl="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tkinson Hyperlegible Next"/>
                <a:ea typeface="Atkinson Hyperlegible Next"/>
                <a:cs typeface="Atkinson Hyperlegible Next"/>
                <a:sym typeface="Atkinson Hyperlegible Next"/>
              </a:defRPr>
            </a:lvl1pPr>
            <a:lvl2pPr indent="0" lvl="1" marL="0" marR="0" rtl="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tkinson Hyperlegible Next"/>
                <a:ea typeface="Atkinson Hyperlegible Next"/>
                <a:cs typeface="Atkinson Hyperlegible Next"/>
                <a:sym typeface="Atkinson Hyperlegible Next"/>
              </a:defRPr>
            </a:lvl2pPr>
            <a:lvl3pPr indent="0" lvl="2" marL="0" marR="0" rtl="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tkinson Hyperlegible Next"/>
                <a:ea typeface="Atkinson Hyperlegible Next"/>
                <a:cs typeface="Atkinson Hyperlegible Next"/>
                <a:sym typeface="Atkinson Hyperlegible Next"/>
              </a:defRPr>
            </a:lvl3pPr>
            <a:lvl4pPr indent="0" lvl="3" marL="0" marR="0" rtl="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tkinson Hyperlegible Next"/>
                <a:ea typeface="Atkinson Hyperlegible Next"/>
                <a:cs typeface="Atkinson Hyperlegible Next"/>
                <a:sym typeface="Atkinson Hyperlegible Next"/>
              </a:defRPr>
            </a:lvl4pPr>
            <a:lvl5pPr indent="0" lvl="4" marL="0" marR="0" rtl="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tkinson Hyperlegible Next"/>
                <a:ea typeface="Atkinson Hyperlegible Next"/>
                <a:cs typeface="Atkinson Hyperlegible Next"/>
                <a:sym typeface="Atkinson Hyperlegible Next"/>
              </a:defRPr>
            </a:lvl5pPr>
            <a:lvl6pPr indent="0" lvl="5" marL="0" marR="0" rtl="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tkinson Hyperlegible Next"/>
                <a:ea typeface="Atkinson Hyperlegible Next"/>
                <a:cs typeface="Atkinson Hyperlegible Next"/>
                <a:sym typeface="Atkinson Hyperlegible Next"/>
              </a:defRPr>
            </a:lvl6pPr>
            <a:lvl7pPr indent="0" lvl="6" marL="0" marR="0" rtl="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tkinson Hyperlegible Next"/>
                <a:ea typeface="Atkinson Hyperlegible Next"/>
                <a:cs typeface="Atkinson Hyperlegible Next"/>
                <a:sym typeface="Atkinson Hyperlegible Next"/>
              </a:defRPr>
            </a:lvl7pPr>
            <a:lvl8pPr indent="0" lvl="7" marL="0" marR="0" rtl="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tkinson Hyperlegible Next"/>
                <a:ea typeface="Atkinson Hyperlegible Next"/>
                <a:cs typeface="Atkinson Hyperlegible Next"/>
                <a:sym typeface="Atkinson Hyperlegible Next"/>
              </a:defRPr>
            </a:lvl8pPr>
            <a:lvl9pPr indent="0" lvl="8" marL="0" marR="0" rtl="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tkinson Hyperlegible Next"/>
                <a:ea typeface="Atkinson Hyperlegible Next"/>
                <a:cs typeface="Atkinson Hyperlegible Next"/>
                <a:sym typeface="Atkinson Hyperlegible Next"/>
              </a:defRPr>
            </a:lvl9pPr>
          </a:lstStyle>
          <a:p>
            <a:pPr indent="0" lvl="0" marL="0" rtl="0" algn="r">
              <a:spcBef>
                <a:spcPts val="0"/>
              </a:spcBef>
              <a:spcAft>
                <a:spcPts val="0"/>
              </a:spcAft>
              <a:buNone/>
            </a:pPr>
            <a:fld id="{00000000-1234-1234-1234-123412341234}" type="slidenum">
              <a:rPr lang="en-GB"/>
              <a:t>‹#›</a:t>
            </a:fld>
            <a:endParaRPr/>
          </a:p>
        </p:txBody>
      </p:sp>
    </p:spTree>
  </p:cSld>
  <p:clrMap accent1="accent1" accent2="accent2" accent3="accent3" accent4="accent4" accent5="accent5" accent6="accent6" bg1="lt1" bg2="dk2" tx1="dk1" tx2="lt2" folHlink="folHlink" hlink="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hf dt="0" ftr="0" hdr="0" sldNum="0"/>
  <p:txStyles>
    <p:title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tkinson Hyperlegible Next"/>
          <a:ea typeface="Atkinson Hyperlegible Next"/>
          <a:cs typeface="Atkinson Hyperlegible Next"/>
          <a:sym typeface="Atkinson Hyperlegible Next"/>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tkinson Hyperlegible Next"/>
          <a:ea typeface="Atkinson Hyperlegible Next"/>
          <a:cs typeface="Atkinson Hyperlegible Next"/>
          <a:sym typeface="Atkinson Hyperlegible Next"/>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tkinson Hyperlegible Next"/>
          <a:ea typeface="Atkinson Hyperlegible Next"/>
          <a:cs typeface="Atkinson Hyperlegible Next"/>
          <a:sym typeface="Atkinson Hyperlegible Next"/>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tkinson Hyperlegible Next"/>
          <a:ea typeface="Atkinson Hyperlegible Next"/>
          <a:cs typeface="Atkinson Hyperlegible Next"/>
          <a:sym typeface="Atkinson Hyperlegible Next"/>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tkinson Hyperlegible Next"/>
          <a:ea typeface="Atkinson Hyperlegible Next"/>
          <a:cs typeface="Atkinson Hyperlegible Next"/>
          <a:sym typeface="Atkinson Hyperlegible Next"/>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tkinson Hyperlegible Next"/>
          <a:ea typeface="Atkinson Hyperlegible Next"/>
          <a:cs typeface="Atkinson Hyperlegible Next"/>
          <a:sym typeface="Atkinson Hyperlegible Next"/>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tkinson Hyperlegible Next"/>
          <a:ea typeface="Atkinson Hyperlegible Next"/>
          <a:cs typeface="Atkinson Hyperlegible Next"/>
          <a:sym typeface="Atkinson Hyperlegible Next"/>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tkinson Hyperlegible Next"/>
          <a:ea typeface="Atkinson Hyperlegible Next"/>
          <a:cs typeface="Atkinson Hyperlegible Next"/>
          <a:sym typeface="Atkinson Hyperlegible Next"/>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tkinson Hyperlegible Next"/>
          <a:ea typeface="Atkinson Hyperlegible Next"/>
          <a:cs typeface="Atkinson Hyperlegible Next"/>
          <a:sym typeface="Atkinson Hyperlegible Next"/>
        </a:defRPr>
      </a:lvl9pPr>
    </p:titleStyle>
    <p:body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tkinson Hyperlegible Next"/>
          <a:ea typeface="Atkinson Hyperlegible Next"/>
          <a:cs typeface="Atkinson Hyperlegible Next"/>
          <a:sym typeface="Atkinson Hyperlegible Next"/>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tkinson Hyperlegible Next"/>
          <a:ea typeface="Atkinson Hyperlegible Next"/>
          <a:cs typeface="Atkinson Hyperlegible Next"/>
          <a:sym typeface="Atkinson Hyperlegible Next"/>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tkinson Hyperlegible Next"/>
          <a:ea typeface="Atkinson Hyperlegible Next"/>
          <a:cs typeface="Atkinson Hyperlegible Next"/>
          <a:sym typeface="Atkinson Hyperlegible Next"/>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tkinson Hyperlegible Next"/>
          <a:ea typeface="Atkinson Hyperlegible Next"/>
          <a:cs typeface="Atkinson Hyperlegible Next"/>
          <a:sym typeface="Atkinson Hyperlegible Next"/>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tkinson Hyperlegible Next"/>
          <a:ea typeface="Atkinson Hyperlegible Next"/>
          <a:cs typeface="Atkinson Hyperlegible Next"/>
          <a:sym typeface="Atkinson Hyperlegible Next"/>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tkinson Hyperlegible Next"/>
          <a:ea typeface="Atkinson Hyperlegible Next"/>
          <a:cs typeface="Atkinson Hyperlegible Next"/>
          <a:sym typeface="Atkinson Hyperlegible Next"/>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tkinson Hyperlegible Next"/>
          <a:ea typeface="Atkinson Hyperlegible Next"/>
          <a:cs typeface="Atkinson Hyperlegible Next"/>
          <a:sym typeface="Atkinson Hyperlegible Next"/>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tkinson Hyperlegible Next"/>
          <a:ea typeface="Atkinson Hyperlegible Next"/>
          <a:cs typeface="Atkinson Hyperlegible Next"/>
          <a:sym typeface="Atkinson Hyperlegible Next"/>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tkinson Hyperlegible Next"/>
          <a:ea typeface="Atkinson Hyperlegible Next"/>
          <a:cs typeface="Atkinson Hyperlegible Next"/>
          <a:sym typeface="Atkinson Hyperlegible Next"/>
        </a:defRPr>
      </a:lvl9pPr>
    </p:bodyStyle>
    <p:other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tkinson Hyperlegible Next"/>
          <a:ea typeface="Atkinson Hyperlegible Next"/>
          <a:cs typeface="Atkinson Hyperlegible Next"/>
          <a:sym typeface="Atkinson Hyperlegible Next"/>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tkinson Hyperlegible Next"/>
          <a:ea typeface="Atkinson Hyperlegible Next"/>
          <a:cs typeface="Atkinson Hyperlegible Next"/>
          <a:sym typeface="Atkinson Hyperlegible Next"/>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tkinson Hyperlegible Next"/>
          <a:ea typeface="Atkinson Hyperlegible Next"/>
          <a:cs typeface="Atkinson Hyperlegible Next"/>
          <a:sym typeface="Atkinson Hyperlegible Next"/>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tkinson Hyperlegible Next"/>
          <a:ea typeface="Atkinson Hyperlegible Next"/>
          <a:cs typeface="Atkinson Hyperlegible Next"/>
          <a:sym typeface="Atkinson Hyperlegible Next"/>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tkinson Hyperlegible Next"/>
          <a:ea typeface="Atkinson Hyperlegible Next"/>
          <a:cs typeface="Atkinson Hyperlegible Next"/>
          <a:sym typeface="Atkinson Hyperlegible Next"/>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tkinson Hyperlegible Next"/>
          <a:ea typeface="Atkinson Hyperlegible Next"/>
          <a:cs typeface="Atkinson Hyperlegible Next"/>
          <a:sym typeface="Atkinson Hyperlegible Next"/>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tkinson Hyperlegible Next"/>
          <a:ea typeface="Atkinson Hyperlegible Next"/>
          <a:cs typeface="Atkinson Hyperlegible Next"/>
          <a:sym typeface="Atkinson Hyperlegible Next"/>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tkinson Hyperlegible Next"/>
          <a:ea typeface="Atkinson Hyperlegible Next"/>
          <a:cs typeface="Atkinson Hyperlegible Next"/>
          <a:sym typeface="Atkinson Hyperlegible Next"/>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tkinson Hyperlegible Next"/>
          <a:ea typeface="Atkinson Hyperlegible Next"/>
          <a:cs typeface="Atkinson Hyperlegible Next"/>
          <a:sym typeface="Atkinson Hyperlegible Next"/>
        </a:defRPr>
      </a:lvl9pPr>
    </p:otherStyle>
  </p:txStyles>
</p:sldMaster>
</file>

<file path=ppt/slides/_rels/slide13.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3.xml"/><Relationship Id="rId4" Type="http://schemas.openxmlformats.org/officeDocument/2006/relationships/hyperlink" Target="https://lymphoma-action.org.uk/sites/default/files/media/documents/2020-05/Spoon%20theory%20by%20Christine%20Miserandino.pdf" TargetMode="External"/><Relationship Id="rId5" Type="http://schemas.openxmlformats.org/officeDocument/2006/relationships/hyperlink" Target="https://www.mhm.org.uk/spoon-theory-understanding-energy-for-neurodivergent-people" TargetMode="External"/><Relationship Id="rId6" Type="http://schemas.openxmlformats.org/officeDocument/2006/relationships/hyperlink" Target="https://neurodivergentinsights.com/the-neurodivergent-spoon-drawer-spoon-theory-for-adhders-and-autists/?srsltid=AfmBOopSee45WbzIS4ZBajd7G6ypCcp1i9njJStVzugpzbCvH9FuQoSO" TargetMode="External"/><Relationship Id="rId7" Type="http://schemas.openxmlformats.org/officeDocument/2006/relationships/hyperlink" Target="https://evolvepsychology.com/resources/energy-accounting-a-strategy-for-supporting-wellbeing" TargetMode="External"/><Relationship Id="rId8" Type="http://schemas.openxmlformats.org/officeDocument/2006/relationships/hyperlink" Target="https://abiharrisonnye.dev" TargetMode="External"/></Relationships>
</file>

<file path=ppt/slides/slide1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rgbClr val="CDB4FF"/>
        </a:solidFill>
        <a:effectLst/>
      </p:bgPr>
    </p:bg>
    <p:spTree>
      <p:nvGrpSpPr>
        <p:cNvPr id="185" name="Shape 185"/>
        <p:cNvGrpSpPr/>
        <p:nvPr/>
      </p:nvGrpSpPr>
      <p:grpSpPr>
        <a:xfrm>
          <a:off x="0" y="0"/>
          <a:ext cx="0" cy="0"/>
          <a:chOff x="0" y="0"/>
          <a:chExt cx="0" cy="0"/>
        </a:xfrm>
      </p:grpSpPr>
      <p:sp>
        <p:nvSpPr>
          <p:cNvPr id="186" name="Title"/>
          <p:cNvSpPr txBox="1"/>
          <p:nvPr>
            <p:ph type="ctrTitle"/>
          </p:nvPr>
        </p:nvSpPr>
        <p:spPr>
          <a:xfrm>
            <a:off x="1365600" y="238378"/>
            <a:ext cx="6412800" cy="717300"/>
          </a:xfrm>
          <a:prstGeom prst="rect">
            <a:avLst/>
          </a:prstGeom>
          <a:noFill/>
          <a:ln>
            <a:noFill/>
          </a:ln>
        </p:spPr>
        <p:txBody>
          <a:bodyPr anchorCtr="0" anchor="ctr" bIns="91425" lIns="91425" spcFirstLastPara="1" rIns="91425" wrap="square" tIns="91425">
            <a:noAutofit/>
          </a:bodyPr>
          <a:lstStyle/>
          <a:p>
            <a:pPr indent="0" lvl="0" marL="0" rtl="0" algn="ctr">
              <a:lnSpc>
                <a:spcPct val="100000"/>
              </a:lnSpc>
              <a:spcBef>
                <a:spcPts val="0"/>
              </a:spcBef>
              <a:spcAft>
                <a:spcPts val="0"/>
              </a:spcAft>
              <a:buSzPts val="990"/>
              <a:buNone/>
            </a:pPr>
            <a:r>
              <a:rPr b="1" lang="en-GB" sz="4000">
                <a:latin typeface="Atkinson Hyperlegible Next"/>
                <a:ea typeface="Atkinson Hyperlegible Next"/>
                <a:cs typeface="Atkinson Hyperlegible Next"/>
                <a:sym typeface="Atkinson Hyperlegible Next"/>
              </a:rPr>
              <a:t>Spoon Theory</a:t>
            </a:r>
            <a:endParaRPr b="1" sz="4000">
              <a:latin typeface="Atkinson Hyperlegible Next"/>
              <a:ea typeface="Atkinson Hyperlegible Next"/>
              <a:cs typeface="Atkinson Hyperlegible Next"/>
              <a:sym typeface="Atkinson Hyperlegible Next"/>
            </a:endParaRPr>
          </a:p>
        </p:txBody>
      </p:sp>
      <p:sp>
        <p:nvSpPr>
          <p:cNvPr id="187" name="Decorative box">
            <a:extLst>
              <a:ext uri="{C183D7F6-B498-43B3-948B-1728B52AA6E4}">
                <adec:decorative xmlns:adec="http://schemas.microsoft.com/office/drawing/2017/decorative" val="1"/>
              </a:ext>
            </a:extLst>
          </p:cNvPr>
          <p:cNvSpPr/>
          <p:nvPr/>
        </p:nvSpPr>
        <p:spPr>
          <a:xfrm>
            <a:off x="687150" y="1090369"/>
            <a:ext cx="7769700" cy="2936365"/>
          </a:xfrm>
          <a:prstGeom prst="roundRect">
            <a:avLst>
              <a:gd name="adj" fmla="val 3986"/>
            </a:avLst>
          </a:prstGeom>
          <a:solidFill>
            <a:schemeClr val="lt1"/>
          </a:solidFill>
          <a:ln>
            <a:noFill/>
          </a:ln>
        </p:spPr>
        <p:txBody>
          <a:bodyPr anchorCtr="0" anchor="ctr" bIns="91425" lIns="91425" spcFirstLastPara="1" rIns="91425" wrap="square" tIns="91425">
            <a:noAutofit/>
          </a:bodyPr>
          <a:lstStyle/>
          <a:p>
            <a:pPr indent="0" lvl="0" marL="0" marR="0" rtl="0" algn="ctr">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tkinson Hyperlegible Next"/>
              <a:ea typeface="Atkinson Hyperlegible Next"/>
              <a:cs typeface="Atkinson Hyperlegible Next"/>
              <a:sym typeface="Atkinson Hyperlegible Next"/>
            </a:endParaRPr>
          </a:p>
        </p:txBody>
      </p:sp>
      <p:sp>
        <p:nvSpPr>
          <p:cNvPr id="188" name="Let's talk about it heading"/>
          <p:cNvSpPr txBox="1"/>
          <p:nvPr/>
        </p:nvSpPr>
        <p:spPr>
          <a:xfrm>
            <a:off x="687150" y="1090369"/>
            <a:ext cx="1470600" cy="2936365"/>
          </a:xfrm>
          <a:prstGeom prst="rect">
            <a:avLst/>
          </a:prstGeom>
          <a:noFill/>
          <a:ln>
            <a:noFill/>
          </a:ln>
        </p:spPr>
        <p:txBody>
          <a:bodyPr anchorCtr="0" anchor="ctr" bIns="91425" lIns="91425" spcFirstLastPara="1" rIns="91425" wrap="square" tIns="91425">
            <a:noAutofit/>
          </a:bodyPr>
          <a:lstStyle/>
          <a:p>
            <a:pPr indent="0" lvl="0" marL="180000" marR="180000" rtl="0" algn="ctr">
              <a:lnSpc>
                <a:spcPct val="100000"/>
              </a:lnSpc>
              <a:spcBef>
                <a:spcPts val="0"/>
              </a:spcBef>
              <a:spcAft>
                <a:spcPts val="0"/>
              </a:spcAft>
              <a:buClr>
                <a:srgbClr val="000000"/>
              </a:buClr>
              <a:buSzPts val="2200"/>
              <a:buFont typeface="Arial"/>
              <a:buNone/>
            </a:pPr>
            <a:r>
              <a:rPr b="1" i="0" lang="en-GB" sz="2200" u="none" cap="none" strike="noStrike">
                <a:solidFill>
                  <a:schemeClr val="dk1"/>
                </a:solidFill>
                <a:latin typeface="Atkinson Hyperlegible Next"/>
                <a:ea typeface="Atkinson Hyperlegible Next"/>
                <a:cs typeface="Atkinson Hyperlegible Next"/>
                <a:sym typeface="Atkinson Hyperlegible Next"/>
              </a:rPr>
              <a:t>Let’s talk about it</a:t>
            </a:r>
            <a:endParaRPr b="1" i="0" sz="2200" u="none" cap="none" strike="noStrike">
              <a:solidFill>
                <a:schemeClr val="dk2"/>
              </a:solidFill>
              <a:latin typeface="Atkinson Hyperlegible Next"/>
              <a:ea typeface="Atkinson Hyperlegible Next"/>
              <a:cs typeface="Atkinson Hyperlegible Next"/>
              <a:sym typeface="Atkinson Hyperlegible Next"/>
            </a:endParaRPr>
          </a:p>
        </p:txBody>
      </p:sp>
      <p:sp>
        <p:nvSpPr>
          <p:cNvPr id="189" name="Let's talk about it text"/>
          <p:cNvSpPr txBox="1"/>
          <p:nvPr/>
        </p:nvSpPr>
        <p:spPr>
          <a:xfrm>
            <a:off x="2157575" y="1090369"/>
            <a:ext cx="6299100" cy="2936365"/>
          </a:xfrm>
          <a:prstGeom prst="rect">
            <a:avLst/>
          </a:prstGeom>
          <a:noFill/>
          <a:ln>
            <a:noFill/>
          </a:ln>
        </p:spPr>
        <p:txBody>
          <a:bodyPr anchorCtr="0" anchor="ctr" bIns="91425" lIns="91425" spcFirstLastPara="1" rIns="91425" wrap="square" tIns="91425">
            <a:noAutofit/>
          </a:bodyPr>
          <a:lstStyle/>
          <a:p>
            <a:pPr indent="0" lvl="0" marL="0" marR="180000" rtl="0" algn="l">
              <a:lnSpc>
                <a:spcPts val="1150"/>
              </a:lnSpc>
              <a:spcBef>
                <a:spcPts val="0"/>
              </a:spcBef>
              <a:spcAft>
                <a:spcPts val="0"/>
              </a:spcAft>
              <a:buNone/>
            </a:pPr>
            <a:r>
              <a:rPr lang="en-GB" sz="1000">
                <a:solidFill>
                  <a:schemeClr val="dk1"/>
                </a:solidFill>
                <a:latin typeface="Atkinson Hyperlegible Next"/>
                <a:ea typeface="Atkinson Hyperlegible Next"/>
                <a:cs typeface="Atkinson Hyperlegible Next"/>
                <a:sym typeface="Atkinson Hyperlegible Next"/>
              </a:rPr>
              <a:t>Spoon theory is a way to explain living with limited energy. A writer named </a:t>
            </a:r>
            <a:r>
              <a:rPr lang="en-GB" sz="1000" u="sng">
                <a:solidFill>
                  <a:schemeClr val="hlink"/>
                </a:solidFill>
                <a:latin typeface="Atkinson Hyperlegible Next"/>
                <a:ea typeface="Atkinson Hyperlegible Next"/>
                <a:cs typeface="Atkinson Hyperlegible Next"/>
                <a:sym typeface="Atkinson Hyperlegible Next"/>
                <a:hlinkClick r:id="rId4"/>
              </a:rPr>
              <a:t>Christine Miserandino</a:t>
            </a:r>
            <a:r>
              <a:rPr lang="en-GB" sz="1000">
                <a:solidFill>
                  <a:schemeClr val="dk1"/>
                </a:solidFill>
                <a:latin typeface="Atkinson Hyperlegible Next"/>
                <a:ea typeface="Atkinson Hyperlegible Next"/>
                <a:cs typeface="Atkinson Hyperlegible Next"/>
                <a:sym typeface="Atkinson Hyperlegible Next"/>
              </a:rPr>
              <a:t> created it to describe chronic illness, but the neurodivergent community uses it a lot now.</a:t>
            </a:r>
            <a:endParaRPr sz="1000">
              <a:solidFill>
                <a:schemeClr val="dk1"/>
              </a:solidFill>
              <a:latin typeface="Atkinson Hyperlegible Next"/>
              <a:ea typeface="Atkinson Hyperlegible Next"/>
              <a:cs typeface="Atkinson Hyperlegible Next"/>
              <a:sym typeface="Atkinson Hyperlegible Next"/>
            </a:endParaRPr>
          </a:p>
          <a:p>
            <a:pPr indent="0" lvl="0" marL="0" marR="180000" rtl="0" algn="l">
              <a:lnSpc>
                <a:spcPts val="1150"/>
              </a:lnSpc>
              <a:spcBef>
                <a:spcPts val="600"/>
              </a:spcBef>
              <a:spcAft>
                <a:spcPts val="0"/>
              </a:spcAft>
              <a:buClr>
                <a:schemeClr val="dk1"/>
              </a:buClr>
              <a:buSzPts val="1100"/>
              <a:buFont typeface="Arial"/>
              <a:buNone/>
            </a:pPr>
            <a:r>
              <a:rPr lang="en-GB" sz="1000">
                <a:solidFill>
                  <a:schemeClr val="dk1"/>
                </a:solidFill>
                <a:latin typeface="Atkinson Hyperlegible Next"/>
                <a:ea typeface="Atkinson Hyperlegible Next"/>
                <a:cs typeface="Atkinson Hyperlegible Next"/>
                <a:sym typeface="Atkinson Hyperlegible Next"/>
              </a:rPr>
              <a:t>Imagine you start the day with twelve spoons, but a colleague might start with twenty. Every single task costs spoons, like getting dressed or answering an email. However, a task that takes one spoon for you might take four spoons for someone else. Once you're out of spoons, you've got no energy left for anything else. You can sometimes borrow spoons from tomorrow if you really need to, but that leaves you at serious risk of burnout.</a:t>
            </a:r>
            <a:endParaRPr sz="1000">
              <a:solidFill>
                <a:schemeClr val="dk1"/>
              </a:solidFill>
              <a:latin typeface="Atkinson Hyperlegible Next"/>
              <a:ea typeface="Atkinson Hyperlegible Next"/>
              <a:cs typeface="Atkinson Hyperlegible Next"/>
              <a:sym typeface="Atkinson Hyperlegible Next"/>
            </a:endParaRPr>
          </a:p>
          <a:p>
            <a:pPr indent="0" lvl="0" marL="0" marR="180000" rtl="0" algn="l">
              <a:lnSpc>
                <a:spcPts val="1150"/>
              </a:lnSpc>
              <a:spcBef>
                <a:spcPts val="600"/>
              </a:spcBef>
              <a:spcAft>
                <a:spcPts val="0"/>
              </a:spcAft>
              <a:buClr>
                <a:schemeClr val="dk1"/>
              </a:buClr>
              <a:buSzPts val="1100"/>
              <a:buFont typeface="Arial"/>
              <a:buNone/>
            </a:pPr>
            <a:r>
              <a:rPr lang="en-GB" sz="1000">
                <a:solidFill>
                  <a:schemeClr val="dk1"/>
                </a:solidFill>
                <a:latin typeface="Atkinson Hyperlegible Next"/>
                <a:ea typeface="Atkinson Hyperlegible Next"/>
                <a:cs typeface="Atkinson Hyperlegible Next"/>
                <a:sym typeface="Atkinson Hyperlegible Next"/>
              </a:rPr>
              <a:t>Spoon Theory shows how everyday tasks drain us differently. For neurodivergent people, things like sensory overload or masking can steal multiple spoons at once. The theory gives people a simple way to communicate when they've got nothing left to give.</a:t>
            </a:r>
            <a:endParaRPr sz="1000">
              <a:solidFill>
                <a:schemeClr val="dk1"/>
              </a:solidFill>
              <a:latin typeface="Atkinson Hyperlegible Next"/>
              <a:ea typeface="Atkinson Hyperlegible Next"/>
              <a:cs typeface="Atkinson Hyperlegible Next"/>
              <a:sym typeface="Atkinson Hyperlegible Next"/>
            </a:endParaRPr>
          </a:p>
          <a:p>
            <a:pPr indent="0" lvl="0" marL="0" marR="180000" rtl="0" algn="l">
              <a:lnSpc>
                <a:spcPts val="1150"/>
              </a:lnSpc>
              <a:spcBef>
                <a:spcPts val="600"/>
              </a:spcBef>
              <a:spcAft>
                <a:spcPts val="600"/>
              </a:spcAft>
              <a:buNone/>
            </a:pPr>
            <a:r>
              <a:rPr lang="en-GB" sz="1000">
                <a:solidFill>
                  <a:schemeClr val="dk1"/>
                </a:solidFill>
                <a:latin typeface="Atkinson Hyperlegible Next"/>
                <a:ea typeface="Atkinson Hyperlegible Next"/>
                <a:cs typeface="Atkinson Hyperlegible Next"/>
                <a:sym typeface="Atkinson Hyperlegible Next"/>
              </a:rPr>
              <a:t>Everyone should be able to manage their energy without shame. You can help support your team by respecting when a colleague says they're 'low on spoons'. It's also best to keep meetings short so you don't drain someone's entire supply. Please remember that energy levels change from day to day.</a:t>
            </a:r>
            <a:endParaRPr sz="1000">
              <a:solidFill>
                <a:schemeClr val="dk1"/>
              </a:solidFill>
              <a:latin typeface="Atkinson Hyperlegible Next"/>
              <a:ea typeface="Atkinson Hyperlegible Next"/>
              <a:cs typeface="Atkinson Hyperlegible Next"/>
              <a:sym typeface="Atkinson Hyperlegible Next"/>
            </a:endParaRPr>
          </a:p>
        </p:txBody>
      </p:sp>
      <p:sp>
        <p:nvSpPr>
          <p:cNvPr id="190" name="Decorative box">
            <a:extLst>
              <a:ext uri="{C183D7F6-B498-43B3-948B-1728B52AA6E4}">
                <adec:decorative xmlns:adec="http://schemas.microsoft.com/office/drawing/2017/decorative" val="1"/>
              </a:ext>
            </a:extLst>
          </p:cNvPr>
          <p:cNvSpPr/>
          <p:nvPr/>
        </p:nvSpPr>
        <p:spPr>
          <a:xfrm>
            <a:off x="687150" y="4153900"/>
            <a:ext cx="7769700" cy="717300"/>
          </a:xfrm>
          <a:prstGeom prst="roundRect">
            <a:avLst>
              <a:gd name="adj" fmla="val 16317"/>
            </a:avLst>
          </a:prstGeom>
          <a:solidFill>
            <a:schemeClr val="lt1"/>
          </a:solidFill>
          <a:ln>
            <a:noFill/>
          </a:ln>
        </p:spPr>
        <p:txBody>
          <a:bodyPr anchorCtr="0" anchor="ctr" bIns="91425" lIns="91425" spcFirstLastPara="1" rIns="91425" wrap="square" tIns="91425">
            <a:noAutofit/>
          </a:bodyPr>
          <a:lstStyle/>
          <a:p>
            <a:pPr indent="0" lvl="0" marL="0" marR="0" rtl="0" algn="ctr">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tkinson Hyperlegible Next"/>
              <a:ea typeface="Atkinson Hyperlegible Next"/>
              <a:cs typeface="Atkinson Hyperlegible Next"/>
              <a:sym typeface="Atkinson Hyperlegible Next"/>
            </a:endParaRPr>
          </a:p>
        </p:txBody>
      </p:sp>
      <p:sp>
        <p:nvSpPr>
          <p:cNvPr id="191" name="Useful links heading"/>
          <p:cNvSpPr txBox="1"/>
          <p:nvPr/>
        </p:nvSpPr>
        <p:spPr>
          <a:xfrm>
            <a:off x="687150" y="4153900"/>
            <a:ext cx="1470600" cy="717300"/>
          </a:xfrm>
          <a:prstGeom prst="rect">
            <a:avLst/>
          </a:prstGeom>
          <a:noFill/>
          <a:ln>
            <a:noFill/>
          </a:ln>
        </p:spPr>
        <p:txBody>
          <a:bodyPr anchorCtr="0" anchor="ctr" bIns="91425" lIns="91425" spcFirstLastPara="1" rIns="91425" wrap="square" tIns="91425">
            <a:noAutofit/>
          </a:bodyPr>
          <a:lstStyle/>
          <a:p>
            <a:pPr indent="0" lvl="0" marL="180000" marR="180000" rtl="0" algn="ctr">
              <a:lnSpc>
                <a:spcPct val="100000"/>
              </a:lnSpc>
              <a:spcBef>
                <a:spcPts val="0"/>
              </a:spcBef>
              <a:spcAft>
                <a:spcPts val="0"/>
              </a:spcAft>
              <a:buClr>
                <a:srgbClr val="000000"/>
              </a:buClr>
              <a:buSzPts val="2200"/>
              <a:buFont typeface="Arial"/>
              <a:buNone/>
            </a:pPr>
            <a:r>
              <a:rPr b="1" i="0" lang="en-GB" sz="2200" u="none" cap="none" strike="noStrike">
                <a:solidFill>
                  <a:schemeClr val="dk1"/>
                </a:solidFill>
                <a:latin typeface="Atkinson Hyperlegible Next"/>
                <a:ea typeface="Atkinson Hyperlegible Next"/>
                <a:cs typeface="Atkinson Hyperlegible Next"/>
                <a:sym typeface="Atkinson Hyperlegible Next"/>
              </a:rPr>
              <a:t>Useful Links</a:t>
            </a:r>
            <a:endParaRPr b="1" i="0" sz="2200" u="none" cap="none" strike="noStrike">
              <a:solidFill>
                <a:schemeClr val="dk2"/>
              </a:solidFill>
              <a:latin typeface="Atkinson Hyperlegible Next"/>
              <a:ea typeface="Atkinson Hyperlegible Next"/>
              <a:cs typeface="Atkinson Hyperlegible Next"/>
              <a:sym typeface="Atkinson Hyperlegible Next"/>
            </a:endParaRPr>
          </a:p>
        </p:txBody>
      </p:sp>
      <p:sp>
        <p:nvSpPr>
          <p:cNvPr id="192" name="Useful links text"/>
          <p:cNvSpPr txBox="1"/>
          <p:nvPr/>
        </p:nvSpPr>
        <p:spPr>
          <a:xfrm>
            <a:off x="2157750" y="4153900"/>
            <a:ext cx="6299100" cy="717300"/>
          </a:xfrm>
          <a:prstGeom prst="rect">
            <a:avLst/>
          </a:prstGeom>
          <a:noFill/>
          <a:ln>
            <a:noFill/>
          </a:ln>
        </p:spPr>
        <p:txBody>
          <a:bodyPr anchorCtr="0" anchor="ctr" bIns="91425" lIns="91425" spcFirstLastPara="1" rIns="91425" wrap="square" tIns="91425">
            <a:noAutofit/>
          </a:bodyPr>
          <a:lstStyle/>
          <a:p>
            <a:pPr indent="0" lvl="0" marL="0" rtl="0" algn="l">
              <a:lnSpc>
                <a:spcPct val="115000"/>
              </a:lnSpc>
              <a:spcBef>
                <a:spcPts val="0"/>
              </a:spcBef>
              <a:spcAft>
                <a:spcPts val="0"/>
              </a:spcAft>
              <a:buNone/>
            </a:pPr>
            <a:r>
              <a:rPr lang="en-GB" sz="1000" u="sng">
                <a:solidFill>
                  <a:schemeClr val="accent5"/>
                </a:solidFill>
                <a:latin typeface="Atkinson Hyperlegible Next"/>
                <a:ea typeface="Atkinson Hyperlegible Next"/>
                <a:cs typeface="Atkinson Hyperlegible Next"/>
                <a:sym typeface="Atkinson Hyperlegible Next"/>
                <a:hlinkClick r:id="rId5">
                  <a:extLst>
                    <a:ext uri="{A12FA001-AC4F-418D-AE19-62706E023703}">
                      <ahyp:hlinkClr val="tx"/>
                    </a:ext>
                  </a:extLst>
                </a:hlinkClick>
              </a:rPr>
              <a:t>Spoon theory: Understanding energy for neurodivergent people</a:t>
            </a:r>
            <a:endParaRPr sz="1000">
              <a:solidFill>
                <a:schemeClr val="accent5"/>
              </a:solidFill>
              <a:latin typeface="Atkinson Hyperlegible Next"/>
              <a:ea typeface="Atkinson Hyperlegible Next"/>
              <a:cs typeface="Atkinson Hyperlegible Next"/>
              <a:sym typeface="Atkinson Hyperlegible Next"/>
            </a:endParaRPr>
          </a:p>
          <a:p>
            <a:pPr indent="0" lvl="0" marL="0" rtl="0" algn="l">
              <a:lnSpc>
                <a:spcPct val="115000"/>
              </a:lnSpc>
              <a:spcBef>
                <a:spcPts val="0"/>
              </a:spcBef>
              <a:spcAft>
                <a:spcPts val="0"/>
              </a:spcAft>
              <a:buNone/>
            </a:pPr>
            <a:r>
              <a:rPr lang="en-GB" sz="1000" u="sng">
                <a:solidFill>
                  <a:schemeClr val="accent5"/>
                </a:solidFill>
                <a:latin typeface="Atkinson Hyperlegible Next"/>
                <a:ea typeface="Atkinson Hyperlegible Next"/>
                <a:cs typeface="Atkinson Hyperlegible Next"/>
                <a:sym typeface="Atkinson Hyperlegible Next"/>
                <a:hlinkClick r:id="rId6">
                  <a:extLst>
                    <a:ext uri="{A12FA001-AC4F-418D-AE19-62706E023703}">
                      <ahyp:hlinkClr val="tx"/>
                    </a:ext>
                  </a:extLst>
                </a:hlinkClick>
              </a:rPr>
              <a:t>Spoon Theory for Autism and ADHD: The Neurodivergent Spoon Drawer</a:t>
            </a:r>
            <a:endParaRPr sz="1000">
              <a:solidFill>
                <a:schemeClr val="accent5"/>
              </a:solidFill>
              <a:latin typeface="Atkinson Hyperlegible Next"/>
              <a:ea typeface="Atkinson Hyperlegible Next"/>
              <a:cs typeface="Atkinson Hyperlegible Next"/>
              <a:sym typeface="Atkinson Hyperlegible Next"/>
            </a:endParaRPr>
          </a:p>
          <a:p>
            <a:pPr indent="0" lvl="0" marL="0" rtl="0" algn="l">
              <a:lnSpc>
                <a:spcPct val="115000"/>
              </a:lnSpc>
              <a:spcBef>
                <a:spcPts val="0"/>
              </a:spcBef>
              <a:spcAft>
                <a:spcPts val="0"/>
              </a:spcAft>
              <a:buNone/>
            </a:pPr>
            <a:r>
              <a:rPr lang="en-GB" sz="1000" u="sng">
                <a:solidFill>
                  <a:schemeClr val="accent5"/>
                </a:solidFill>
                <a:latin typeface="Atkinson Hyperlegible Next"/>
                <a:ea typeface="Atkinson Hyperlegible Next"/>
                <a:cs typeface="Atkinson Hyperlegible Next"/>
                <a:sym typeface="Atkinson Hyperlegible Next"/>
                <a:hlinkClick r:id="rId7">
                  <a:extLst>
                    <a:ext uri="{A12FA001-AC4F-418D-AE19-62706E023703}">
                      <ahyp:hlinkClr val="tx"/>
                    </a:ext>
                  </a:extLst>
                </a:hlinkClick>
              </a:rPr>
              <a:t>Energy accounting: a strategy for supporting wellbeing</a:t>
            </a:r>
            <a:endParaRPr sz="1000">
              <a:solidFill>
                <a:schemeClr val="accent5"/>
              </a:solidFill>
              <a:latin typeface="Atkinson Hyperlegible Next"/>
              <a:ea typeface="Atkinson Hyperlegible Next"/>
              <a:cs typeface="Atkinson Hyperlegible Next"/>
              <a:sym typeface="Atkinson Hyperlegible Next"/>
            </a:endParaRPr>
          </a:p>
        </p:txBody>
      </p:sp>
      <p:sp>
        <p:nvSpPr>
          <p:cNvPr id="193" name="Site link"/>
          <p:cNvSpPr txBox="1"/>
          <p:nvPr/>
        </p:nvSpPr>
        <p:spPr>
          <a:xfrm>
            <a:off x="6170850" y="4914900"/>
            <a:ext cx="2286000" cy="182880"/>
          </a:xfrm>
          <a:prstGeom prst="rect">
            <a:avLst/>
          </a:prstGeom>
          <a:noFill/>
        </p:spPr>
        <p:txBody>
          <a:bodyPr wrap="none" lIns="0" tIns="0" rIns="0" bIns="0" anchor="b">
            <a:noAutofit/>
          </a:bodyPr>
          <a:lstStyle/>
          <a:p>
            <a:pPr algn="r"/>
            <a:r>
              <a:rPr lang="en-GB" sz="1100" u="sng">
                <a:solidFill>
                  <a:srgbClr val="3F1A70"/>
                </a:solidFill>
                <a:latin typeface="Atkinson Hyperlegible Next"/>
                <a:cs typeface="Atkinson Hyperlegible Next"/>
                <a:hlinkClick r:id="rId8">
                  <a:extLst>
                    <a:ext uri="{A12FA001-AC4F-418D-AE19-62706E023703}">
                      <ahyp:hlinkClr xmlns:ahyp="http://schemas.microsoft.com/office/drawing/2018/hyperlinkcolor" val="tx"/>
                    </a:ext>
                  </a:extLst>
                </a:hlinkClick>
              </a:rPr>
              <a:t>AbiHarrisonNye.dev</a:t>
            </a:r>
          </a:p>
        </p:txBody>
      </p:sp>
    </p:spTree>
  </p:cSld>
  <p:clrMapOvr>
    <a:masterClrMapping/>
  </p:clrMapOvr>
</p:sld>
</file>

<file path=ppt/theme/theme1.xml><?xml version="1.0" encoding="utf-8"?>
<a:theme xmlns:a="http://schemas.openxmlformats.org/drawingml/2006/main" xmlns:r="http://schemas.openxmlformats.org/officeDocument/2006/relationships">
  <a:themeElements>
    <a:clrScheme name="Default">
      <a:dk1>
        <a:srgbClr val="000000"/>
      </a:dk1>
      <a:lt1>
        <a:srgbClr val="FFFFFF"/>
      </a:lt1>
      <a:dk2>
        <a:srgbClr val="158158"/>
      </a:dk2>
      <a:lt2>
        <a:srgbClr val="F3F3F3"/>
      </a:lt2>
      <a:accent1>
        <a:srgbClr val="058DC7"/>
      </a:accent1>
      <a:accent2>
        <a:srgbClr val="50B432"/>
      </a:accent2>
      <a:accent3>
        <a:srgbClr val="ED561B"/>
      </a:accent3>
      <a:accent4>
        <a:srgbClr val="EDEF00"/>
      </a:accent4>
      <a:accent5>
        <a:srgbClr val="5B2A99"/>
      </a:accent5>
      <a:accent6>
        <a:srgbClr val="64E572"/>
      </a:accent6>
      <a:hlink>
        <a:srgbClr val="5B2A99"/>
      </a:hlink>
      <a:folHlink>
        <a:srgbClr val="5B2A99"/>
      </a:folHlink>
    </a:clrScheme>
    <a:fontScheme name="Office">
      <a:majorFont>
        <a:latin typeface="Atkinson Hyperlegible Next"/>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tkinson Hyperlegible Next"/>
        <a:ea typeface=""/>
        <a:cs typeface=""/>
        <a:font script="Jpan" typeface="ＭＳ Ｐゴシック"/>
        <a:font script="Hang" typeface="맑은 고딕"/>
        <a:font script="Hans" typeface="宋体"/>
        <a:font script="Hant" typeface="新細明體"/>
        <a:font script="Arab" typeface="Atkinson Hyperlegible Next"/>
        <a:font script="Hebr" typeface="Atkinson Hyperlegible Next"/>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tkinson Hyperlegible Next"/>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theme>
</file>

<file path=ppt/theme/theme2.xml><?xml version="1.0" encoding="utf-8"?>
<a:theme xmlns:a="http://schemas.openxmlformats.org/drawingml/2006/main" xmlns:r="http://schemas.openxmlformats.org/officeDocument/2006/relationships" name="Simple Light">
  <a:themeElements>
    <a:clrScheme name="Simple Light">
      <a:dk1>
        <a:srgbClr val="000000"/>
      </a:dk1>
      <a:lt1>
        <a:srgbClr val="FFFFFF"/>
      </a:lt1>
      <a:dk2>
        <a:srgbClr val="595959"/>
      </a:dk2>
      <a:lt2>
        <a:srgbClr val="EEEEEE"/>
      </a:lt2>
      <a:accent1>
        <a:srgbClr val="4285F4"/>
      </a:accent1>
      <a:accent2>
        <a:srgbClr val="212121"/>
      </a:accent2>
      <a:accent3>
        <a:srgbClr val="78909C"/>
      </a:accent3>
      <a:accent4>
        <a:srgbClr val="FFAB40"/>
      </a:accent4>
      <a:accent5>
        <a:srgbClr val="5B2A99"/>
      </a:accent5>
      <a:accent6>
        <a:srgbClr val="EEFF41"/>
      </a:accent6>
      <a:hlink>
        <a:srgbClr val="5B2A99"/>
      </a:hlink>
      <a:folHlink>
        <a:srgbClr val="5B2A99"/>
      </a:folHlink>
    </a:clrScheme>
    <a:fontScheme name="Office">
      <a:majorFont>
        <a:latin typeface="Atkinson Hyperlegible Next"/>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tkinson Hyperlegible Next"/>
        <a:ea typeface=""/>
        <a:cs typeface=""/>
        <a:font script="Jpan" typeface="ＭＳ Ｐゴシック"/>
        <a:font script="Hang" typeface="맑은 고딕"/>
        <a:font script="Hans" typeface="宋体"/>
        <a:font script="Hant" typeface="新細明體"/>
        <a:font script="Arab" typeface="Atkinson Hyperlegible Next"/>
        <a:font script="Hebr" typeface="Atkinson Hyperlegible Next"/>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tkinson Hyperlegible Next"/>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theme>
</file>

<file path=docProps/core.xml><?xml version="1.0" encoding="utf-8"?>
<cp:coreProperties xmlns:cp="http://schemas.openxmlformats.org/package/2006/metadata/core-properties" xmlns:dc="http://purl.org/dc/elements/1.1/" xmlns:dcterms="http://purl.org/dc/terms/" xmlns:xsi="http://www.w3.org/2001/XMLSchema-instance">
  <dc:title>Spoon Theory</dc:title>
  <dc:subject>Inclusion Toolkit</dc:subject>
  <dc:creator>Abi Harrison-Nye</dc:creator>
  <cp:lastModifiedBy>Abi Harrison-Nye</cp:lastModifiedBy>
  <dc:language>en-GB</dc:language>
</cp:coreProperties>
</file>