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9" r:id="rId19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d37cc6fd6_0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fd37cc6fd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4" Type="http://schemas.openxmlformats.org/officeDocument/2006/relationships/hyperlink" Target="https://www.forbes.com/sites/drnancydoyle/2021/03/04/from-deficit-to-superpowers-is-it-ableist-to-focus-on-neurodivergent-strengths/" TargetMode="External"/><Relationship Id="rId5" Type="http://schemas.openxmlformats.org/officeDocument/2006/relationships/hyperlink" Target="https://us.specialisterne.com/beyond-stigmas-and-superpowers-a-balanced-neurodivergence-narrative/" TargetMode="External"/><Relationship Id="rId6" Type="http://schemas.openxmlformats.org/officeDocument/2006/relationships/hyperlink" Target="https://www.markredwood.co.uk/counselling-blog-articles/musing-on-ableism-neurodiversity-shame-and-superpowers" TargetMode="External"/><Relationship Id="rId7" Type="http://schemas.openxmlformats.org/officeDocument/2006/relationships/hyperlink" Target="https://abiharrisonnye.dev" TargetMode="External"/></Relationships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Superpowers Debate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9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0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Calling neurodivergence a 'superpower' is usually well-intentioned, but the community has mixed feelings about it. While it's great to celebrate strengths, this phrasing can create unintended barriers.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hide the hard parts of daily life. Focusing only on special talents risks ignoring the practical support, adjustments, and accommodations that people actually need.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label creates intense pressure to be amazing. People can feel like they have to be a genius or extraordinary just to be accepted by those around them.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term doesn't fit everyone's experience. Many individuals view their neurodivergence as a disability rather than a special power, so don't force the label on them.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Always let the person decide how they want to describe themselves. It's much better to compliment specific skills, such as great focus, creative thinking, and problem solving.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vital to offer support regardless of performance. Ensure people feel valued for who they are, even on the days when they don't feel particularly spectacular.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2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3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From Deficit To Superpowers: Is It Ableist To Focus On Neurodivergent Strengths?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Beyond Stigmas and Superpowers: A Balanced Neurodivergence Narrative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Musing on ableism, neurodiversity, shame and superpowers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4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Superpowers Debate</dc:title>
  <dc:subject>Inclusion Toolkit</dc:subject>
  <dc:creator>Abi Harrison-Nye</dc:creator>
  <cp:lastModifiedBy>Abi Harrison-Nye</cp:lastModifiedBy>
  <dc:language>en-GB</dc:language>
</cp:coreProperties>
</file>