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biharrisonnye.dev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abiharrisonnye.dev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biharrisonnye.dev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biharrisonnye.dev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biharrisonnye.dev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biharrisonnye.dev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biharrisonnye.dev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biharrisonnye.dev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biharrisonnye.dev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biharrisonnye.dev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biharrisonnye.dev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abiharrisonnye.dev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abiharrisonnye.dev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abiharrisonnye.dev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abiharrisonnye.dev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biharrisonnye.dev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abiharrisonnye.dev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abiharrisonnye.d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Arthritis</a:t>
            </a:r>
            <a:endParaRPr/>
          </a:p>
        </p:txBody>
      </p:sp>
      <p:sp>
        <p:nvSpPr>
          <p:cNvPr id="5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joint pain, tenderness, and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Swelling or redness around the affected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Reduced range of movement and muscle weakness.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over 40, though it can start at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more likely to develop both osteoarthritis and rheumatoid arthritis.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'wear and tear' from getting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a few aches. It can cause severe, debilitating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doesn't only affect the elderly.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use blood tests to check for inflammation or specific antibodies.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X-rays, MRI, or ultrasound scans identify joint damage and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Painkillers and anti-inflammatory drugs help manage daily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improves joint flexibility and strengthens the surrounding muscles.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ergonomic equipment like vertical mice or padded keyboards.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breaks if they need to move or rest stiff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mindful that their mobility and pain levels can change daily.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Asthma</a:t>
            </a:r>
            <a:endParaRPr/>
          </a:p>
        </p:txBody>
      </p:sp>
      <p:sp>
        <p:nvSpPr>
          <p:cNvPr id="7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Breathlessness and a tight feeling in the chest.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Wheezing or a whistling sound when breathing.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coughing, especially at night or early in the morning.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start at any time. Adult-onset asthma is very common.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more common in males during childhood, but more common in females as adults.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a childhood condition. It can develop at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'just a bit of panting'. Attacks can be life-threatening.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triggered by exercise. Stress or cold air can also cause it.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Spirometry tests measure how much air you can breathe out in one second.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Peak flow tests track how fast you can blow air out of your lungs.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Reliever inhalers provide quick relief during an attack or flare-up.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Preventer inhalers are used daily to reduce inflammation in the airways.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 workplace is free from strong scents, dust, or smoke.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them to keep their inhaler with them at all times.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Know the office first aid procedure for a severe asthma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Cancer</a:t>
            </a:r>
            <a:endParaRPr/>
          </a:p>
        </p:txBody>
      </p:sp>
      <p:sp>
        <p:nvSpPr>
          <p:cNvPr id="9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Persistent, unexplained exhaustion that doesn't improve with rest.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Lumps, changes in skin, or unexplained weight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issues often called 'chemo brain', affecting memory and focus.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affect any age, though risk generally increases as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person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gets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Certain types, like breast or prostate cancer, are gender-specific.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always a death sentence. Many cancers are now treatable or manageable.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over once treatment ends, as side effects can last years.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always visible, for instance, someone can have cancer without losing 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Screening and biopsies are used to identify cancerous cells.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Scans track the location and size of tumours.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Surgery, chemotherapy, and radiotherapy are common primary treatments.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Targeted therapies and immunotherapy are increasingly used for specific types.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phased returns to work to help manage post-treatment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time off for frequent medical appointments or scans.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quiet space for rest if they experience sudden energy drops.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0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Cerebral Palsy</a:t>
            </a:r>
            <a:endParaRPr/>
          </a:p>
        </p:txBody>
      </p:sp>
      <p:sp>
        <p:nvSpPr>
          <p:cNvPr id="10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Muscles that feel very stiff and tight or, conversely, very floppy.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Tremors or jerky, clumsy movements that are difficult to control.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Challenges with balance, coordination, and fine motor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lifelong condition caused by brain damage before, during, or shortly after birth.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slightly more common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progressive disease, and it doesn't get worse over time.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sign of low intelligence. Many people have average or high IQs.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doesn't always require a wheelchair.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observe a child's developmental milestones and motor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or CT scans identify the specific area of brain injury.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to improve strength, gait, and flexibility.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therapy assists with communication and any swallowing difficulties.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 environment is physically accessible.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tasks that require fine motor skills or typing.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their skills and contributions rather than their physical movements.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 Blindness</a:t>
            </a:r>
            <a:endParaRPr/>
          </a:p>
        </p:txBody>
      </p:sp>
      <p:sp>
        <p:nvSpPr>
          <p:cNvPr id="12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telling the difference between specific colours.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Seeing certain colours as washed out, or as shades of grey and brown.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Finding it hard to read colour-coded charts, maps, or certain traffic signals.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much more common in males, affecting about 1 in 12, compared to 1 in 200 females.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condition is usually present from birth and stays the same throughout life.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seeing the world like a black and white film.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'mixing up' colours, it's a physical inability to perceive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something that can be cured with simple 'colour-correcting' glasses.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Opticians use Ishihara plates, which are circles made of coloured dots with hidden numbers.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Computerised arrangement tests check how well a person can order colours by shade.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There's no cure for inherited colour blindness.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Special lenses or filters can help distinguish between certain shades.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Labelling clothes or using apps that identify colours helps with daily tasks.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patterns or symbols instead of just colours to show information.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using red and green together on charts and maps.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high-contrast text and clear labels for documents.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Crohn’s Disease</a:t>
            </a:r>
            <a:endParaRPr/>
          </a:p>
        </p:txBody>
      </p:sp>
      <p:sp>
        <p:nvSpPr>
          <p:cNvPr id="14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stomach pain and frequent, urgent diarrhoea.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Severe fatigue and unintended weight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General feeling of being unwell or having a fever.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often diagnosed in teenagers and young adults aged 16 to 30.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equally.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bad stomach ache, but a serious lifelong inflammatory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a poor diet, though food can trigger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visible, as people can look well while in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and stool samples check for signs of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Colonoscopies allow doctors to look at the lining of the gut.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Steroids and immunosuppressants help to reduce internal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 may be needed to remove damaged parts of the digestive system.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they have easy, quick access to a toilet without explanation.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schedules, as flare-ups can be sudden and exhausting.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private space for them to manage their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6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Dementia</a:t>
            </a:r>
            <a:endParaRPr/>
          </a:p>
        </p:txBody>
      </p:sp>
      <p:sp>
        <p:nvSpPr>
          <p:cNvPr id="16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memory loss, especially forgetting recent events or names.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planning, following recipes, or keeping track of bills.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Confusion about time and place, or getting lost in familiar areas.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over 65, though 'young-onset' affects many.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more likely to develop it and often live longer with it.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natural part of ageing, it’s a brain disease.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'forgetfulness', it affects mood and personality too.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the same for everyone, there are over 100 different types.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perform memory tests and check for other physical causes.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Brain scans like CT or MRI identify physical changes in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Specialists assess language, problem-solving, and attention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temporarily slow down the worsening of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stimulation therapy keeps the mind active and engaged.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helps adapt the home for safety and 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Speak clearly in short sentences and avoid asking too many questions.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Maintain a consistent routine to help them feel secure.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their feelings rather than correcting their facts.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8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Diabetes</a:t>
            </a:r>
            <a:endParaRPr/>
          </a:p>
        </p:txBody>
      </p:sp>
      <p:sp>
        <p:nvSpPr>
          <p:cNvPr id="18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Feeling very thirsty and passing urine more often than usual.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tiredness and blurred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Cuts or wounds that take a long time to heal.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Type 1 often appears in childhood, while Type 2 is more common in adults.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genders, though males are at a slightly higher risk for Type 2.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just eating too much sugar.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'the bad kind' or 'the easy kind'. Both types are serious.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 still eat sweets or fruit. They just need to manage their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measure the amount of glucose attached to red blood cells.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fasting glucose test checks sugar levels after not eating overnight.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Insulin injections or pumps are required for Type 1.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Tablets or lifestyle changes often manage Type 2.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private, clean space if they need to inject insulin.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breaks for them to check blood sugar or eat a snack.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Learn the signs of a 'hypo', such as shakiness or confusion.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Endometriosis</a:t>
            </a:r>
            <a:endParaRPr/>
          </a:p>
        </p:txBody>
      </p:sp>
      <p:sp>
        <p:nvSpPr>
          <p:cNvPr id="19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Chronic pelvic pain that is often severe and debilitating.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Very heavy periods that interfere with daily activities.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affect any female or person assigned female at birth from puberty to menopause.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wait an average of eight years for a correct diagnosis.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'bad period cramps', but a systemic inflammatory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cured by pregnancy or having a hysterectomy.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easy to see on standard ultrasound scans.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Laparoscopy (keyhole surgery) is the only way to diagnose it for certain.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scans can sometimes identify deep endometriosis or cysts.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Hormone treatments or the pill can help to manage pain and bleeding.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Keyhole surgery is used to remove or destroy endometrial tissue.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easy access to toilets and comfortable, private rest areas.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working or home working during painful flare-ups.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heat pads or ergonomic seating to help manage pelvic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1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Epilepsy</a:t>
            </a:r>
            <a:endParaRPr/>
          </a:p>
        </p:txBody>
      </p:sp>
      <p:sp>
        <p:nvSpPr>
          <p:cNvPr id="21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Seizures involving shaking or jerking.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Staring blankly or losing awareness briefly.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Strange sensations like unusual smells or tastes.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start at any age, but it's most commonly diagnosed in children and people over 65.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equally.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a visible fit, as some seizures look like brief daydreaming.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rarely triggered by flashing lights, which only affects about 3% of people with epilepsy.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put objects in their mouth, as it isn’t possible to swallow your tongue.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Electroencephalogram (EEG) tests record the electrical activity of the brain to find unusual patterns.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or CT scans check for any physical causes of seizures in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Anti-epileptic drugs (AEDs) are the most common way to prevent seizures.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Emergency medication can be used to stop a seizure that lasts too long.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Learn the specific first aid for different types of seizures.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Stay with the person until they have fully recovered and are alert.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making assumptions about their ability to drive or use screens.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3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Fibromyalgia</a:t>
            </a:r>
            <a:endParaRPr/>
          </a:p>
        </p:txBody>
      </p:sp>
      <p:sp>
        <p:nvSpPr>
          <p:cNvPr id="23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Widespread pain and tenderness lasting three months or more.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fatigue that is not relieved by sleep or rest.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issues often called 'fibro-fog' affecting memory and focus.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aged between 30 and 50, but can affect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much more frequently in females than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physical condition, not something that’s 'all in the mind'.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form of arthritis, as it affects soft tissues rather than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fibromyalgia aren’t 'just lazy'. The fatigue and pain are often debilitating.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 is no specific scan or blood test for Fibromyalgia.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 GP or Rheumatologist by ruling out other conditions.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Based on widespread pain in specific areas of the body for a long period.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help manage nerve pain or improve sleep.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Gentle movement like swimming helps maintain mobility.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helps manage the mental impact of chronic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plans as symptoms can 'flare up' without warning.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practical help with physical tasks like shopping or cleaning.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Believe them when they say they are in pain, even if they look well.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5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Hearing Impairment</a:t>
            </a:r>
            <a:endParaRPr/>
          </a:p>
        </p:txBody>
      </p:sp>
      <p:sp>
        <p:nvSpPr>
          <p:cNvPr id="25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hearing people clearly, especially in noisy or crowded places.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Asking others to repeat themselves or mishearing what's been said.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Needing a higher volume on the television, radio, or phone.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Prevalence increases with age, particularly for those over 50.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males and females at similar rates, though males often have more noise-induced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an 'older person's problem'. It can affect people of all ages.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everyone who is hard of hearing uses or knows sign language.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solved by just shouting, which can distort the sound.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Audiologists measure the quietest sounds you can hear.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earwax, fluid, or eardrum damage.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Hearing aids or cochlear implants clarify sounds.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Loop systems and speech-to-text apps improve accessibility.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Face the person directly and keep your mouth visible while speaking.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background noise when holding meetings or conversations.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written follow-ups to ensure all verbal information was understood.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7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Lupus</a:t>
            </a:r>
            <a:endParaRPr/>
          </a:p>
        </p:txBody>
      </p:sp>
      <p:sp>
        <p:nvSpPr>
          <p:cNvPr id="27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fatigue that doesn't improve with rest or sleep.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Pain and swelling in the joints, often accompanied by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characteristic 'butterfly' rash across the cheeks and bridge of the nose.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commonly diagnosed in females between the ages of 15 and 45.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nine times more likely to develop the condition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contagious disease.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skin condition, as it can affect internal organs.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predictable, with symptoms fluctuating between wellness and severe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check for specific antibodies suggesting an autoimmune response.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Urine tests and biopsies monitor whether the condition is affecting the kidneys.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Anti-inflammatory drugs and antimalarials help manage pain and skin issues.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Immunosuppressants are used in more severe cases to stop self-attack.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Limit exposure to bright lights which can trigger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flexible deadlines to accommodate sudden, severe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Position workstations away from direct heat or intense light.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8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Migraine</a:t>
            </a:r>
            <a:endParaRPr/>
          </a:p>
        </p:txBody>
      </p:sp>
      <p:sp>
        <p:nvSpPr>
          <p:cNvPr id="28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Severe, throbbing headaches often with nausea or vomiting.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sensitivity to light, sound, or smells.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disturbances like flashing lights or blind spots.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aged 35 to 45, though it affects all age groups.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three times more likely to experience migraines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'bad headache', but a neurological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stress alone, though stress can be a trigger.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possible to just 'push through'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diagnose it by identifying a pattern of recurring, severe headaches.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Diaries are used to track triggers, symptoms, and the frequency of attacks.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Triptans and specific painkillers are taken at the start of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Preventative medications or Botox injections help reduce the frequency of chronic cases.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'quiet rooms' with dimmable lights for use during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anti-glare screen filters and avoid strong office fragrances.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deadlines during a flare-up to reduce pressure.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0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Multiple Sclerosis (MS)</a:t>
            </a:r>
            <a:endParaRPr/>
          </a:p>
        </p:txBody>
      </p:sp>
      <p:sp>
        <p:nvSpPr>
          <p:cNvPr id="30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Fatigue, balance issues, and difficulty walking or moving.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Numbness, tingling, or 'pins and needles' in the limbs.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Blurred vision or pain when moving the eyes.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commonly diagnosed in people aged 20 to 40.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roughly three times more likely to have MS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with MS have a normal life expectancy.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contagious and cannot be passed to others.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doesn’t always require a wheelchair.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Neurologists use MRI scans to look for scarring in the brain or spine.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Lumbar punctures may be used to check spinal fluid for specific proteins.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Nerve tests measure how quickly signals travel to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Disease-modifying therapies (DMTs) help reduce the number of relapses.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Steroids are used to speed up recovery from sudden attacks.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maintains strength and manages muscle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suggesting 'miracle diets' or simple lifestyle cures.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cool environment, as heat often makes symptoms worse.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patient with 'brain fog' or sudden changes in energy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2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Parkinson’s</a:t>
            </a:r>
            <a:endParaRPr/>
          </a:p>
        </p:txBody>
      </p:sp>
      <p:sp>
        <p:nvSpPr>
          <p:cNvPr id="32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shaking of parts of the body (tremors).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Slow movement making daily tasks take much longer.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Stiff and inflexible muscles, often causing cramps.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develop symptoms after the age of 50.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Males are about 1.5 times more likely to have the condition than females.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'the shakes', it affects speech and mood too.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normal part of ageing.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obvious, and some people have no tremors at all.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 single test exists, so a specialist makes a clinical judgement.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balance, stiffness, and walking speed.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monitor how well the person responds to Parkinson's medication.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increases dopamine levels to improve movement.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with mobility and prevents falls.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therapy assists with communication or swallowing issues.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them plenty of time to speak or move without rushing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finish their sentences or speak for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aware that their facial expressions may seem 'masked' or blank.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4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Thyroid Conditions</a:t>
            </a:r>
            <a:endParaRPr/>
          </a:p>
        </p:txBody>
      </p:sp>
      <p:sp>
        <p:nvSpPr>
          <p:cNvPr id="34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Weight changes, extreme fatigue, and sensitivity to cold or heat.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Rapid heart rate, tremors, and feelings of anxiety.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'brain fog' and general muscle weakness.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Thyroid issues are much more common in females than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 can develop at any age, though risk increases as you get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'weight issue', as it affects heart rate and mood.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solved instantly by a single pill.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laziness, but a physical lack of energy due to hormone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measure levels of thyroid-stimulating hormone (TSH) and thyroid hormones like thyroxine (T4).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swelling in the neck, known as a goitre.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Daily hormone replacement tablets are used to balance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Regular blood tests ensure the dosage remains effective over time.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temperature-controlled spaces for heat or cold sensitivity.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flexible start times to help with morning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written instructions to assist with 'brain fog'.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6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Impairment</a:t>
            </a:r>
            <a:endParaRPr/>
          </a:p>
        </p:txBody>
      </p:sp>
      <p:sp>
        <p:nvSpPr>
          <p:cNvPr id="36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seeing clearly even when wearing glasses or contact lenses.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Blurred vision, blind spots, or a loss of peripheral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Struggling to read small print or recognise faces in low light.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Risk increases with age, particularly for those over the age of 65.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slightly more likely to be affected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total lack of sight for everyone. Many have some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fixed by wearing stronger glasses or contacts.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don't always use a cane or a guide dog.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Optometrists use eye charts and cameras to check the retina.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field tests measure how much a person sees around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 or injections can treat some specific causes of sight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Magnifiers, screen readers, and high-contrast tools help with daily tasks.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Introduce yourself when entering a room and say when you're leaving.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walkways clear of obstacles and don't move personal items.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to guide them by letting them take your arm.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Accessibility Infographics</dc:title>
  <dc:subject>Inclusion Toolkit</dc:subject>
  <dc:creator>Abi Harrison-Nye</dc:creator>
  <cp:lastModifiedBy>Abi Harrison-Nye</cp:lastModifiedBy>
  <dc:language>en-GB</dc:language>
</cp:coreProperties>
</file>