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  <Override PartName="/docProps/core.xml" ContentType="application/vnd.openxmlformats-package.core-properties+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embedTrueTypeFonts="1" autoCompressPictures="0" strictFirstAndLastChars="0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Atkinson Hyperlegible Next" pitchFamily="2" charset="0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4" Type="http://schemas.openxmlformats.org/officeDocument/2006/relationships/font" Target="fonts/AtkinsonHyperlegibleNext-Regular.fntdata"/><Relationship Id="rId25" Type="http://schemas.openxmlformats.org/officeDocument/2006/relationships/font" Target="fonts/AtkinsonHyperlegibleNext-Bold.fntdata"/><Relationship Id="rId26" Type="http://schemas.openxmlformats.org/officeDocument/2006/relationships/font" Target="fonts/AtkinsonHyperlegibleNext-Italic.fntdata"/><Relationship Id="rId27" Type="http://schemas.openxmlformats.org/officeDocument/2006/relationships/font" Target="fonts/AtkinsonHyperlegibleNext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4" name="Google Shape;14;p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abiharrisonnye.dev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54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Arthritis</a:t>
            </a:r>
            <a:endParaRPr/>
          </a:p>
        </p:txBody>
      </p:sp>
      <p:sp>
        <p:nvSpPr>
          <p:cNvPr id="55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56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Persistent joint pain, tenderness, and stiffness.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Swelling or redness around the affected joints.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Reduced range of movement and muscle weakness.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57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58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Most common in people over 40, though it can start at any age.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Females are more likely to develop both osteoarthritis and rheumatoid arthritis.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59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60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It's not just 'wear and tear' from getting older.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It's not just a few aches. It can cause severe, debilitating pain.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 doesn't only affect the elderly.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61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62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GPs use blood tests to check for inflammation or specific antibodies.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X-rays, MRI, or ultrasound scans identify joint damage and inflammation.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63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Treatment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64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Painkillers and anti-inflammatory drugs help manage daily symptoms.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Physiotherapy improves joint flexibility and strengthens the surrounding muscles.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65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66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Provide ergonomic equipment like vertical mice or padded keyboards.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Allow for flexible breaks if they need to move or rest stiff joints.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Be mindful that their mobility and pain levels can change daily.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67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68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5B2A99"/>
      </a:accent5>
      <a:accent6>
        <a:srgbClr val="64E572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Arthritis</dc:title>
  <dc:subject>Inclusion Toolkit</dc:subject>
  <dc:creator>Abi Harrison-Nye</dc:creator>
  <cp:lastModifiedBy>Abi Harrison-Nye</cp:lastModifiedBy>
  <dc:language>en-GB</dc:language>
</cp:coreProperties>
</file>