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  <Override PartName="/docProps/core.xml" ContentType="application/vnd.openxmlformats-package.core-properties+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embedTrueTypeFonts="1" autoCompressPictures="0" strictFirstAndLastChars="0">
  <p:sldMasterIdLst>
    <p:sldMasterId id="2147483659" r:id="rId4"/>
  </p:sldMasterIdLst>
  <p:notesMasterIdLst>
    <p:notesMasterId r:id="rId5"/>
  </p:notesMasterIdLst>
  <p:sldIdLst>
    <p:sldId id="257" r:id="rId7"/>
  </p:sldIdLst>
  <p:sldSz cy="5143500" cx="9144000"/>
  <p:notesSz cx="6858000" cy="9144000"/>
  <p:embeddedFontLst>
    <p:embeddedFont>
      <p:font typeface="Atkinson Hyperlegible Next" pitchFamily="2" charset="0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24" Type="http://schemas.openxmlformats.org/officeDocument/2006/relationships/font" Target="fonts/AtkinsonHyperlegibleNext-Regular.fntdata"/><Relationship Id="rId25" Type="http://schemas.openxmlformats.org/officeDocument/2006/relationships/font" Target="fonts/AtkinsonHyperlegibleNext-Bold.fntdata"/><Relationship Id="rId26" Type="http://schemas.openxmlformats.org/officeDocument/2006/relationships/font" Target="fonts/AtkinsonHyperlegibleNext-Italic.fntdata"/><Relationship Id="rId27" Type="http://schemas.openxmlformats.org/officeDocument/2006/relationships/font" Target="fonts/AtkinsonHyperlegibleNext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" name="Google Shape;7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4" name="Google Shape;14;p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abiharrisonnye.dev" TargetMode="External"/></Relationships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72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Asthma</a:t>
            </a:r>
            <a:endParaRPr/>
          </a:p>
        </p:txBody>
      </p:sp>
      <p:sp>
        <p:nvSpPr>
          <p:cNvPr id="73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74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Breathlessness and a tight feeling in the chest.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Wheezing or a whistling sound when breathing.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Persistent coughing, especially at night or early in the morning.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75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76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 can start at any time. Adult-onset asthma is very common.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It's more common in males during childhood, but more common in females as adults.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77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78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It's not just a childhood condition. It can develop at any age.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It's not 'just a bit of panting'. Attacks can be life-threatening.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always triggered by exercise. Stress or cold air can also cause it.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79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80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Spirometry tests measure how much air you can breathe out in one second.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Peak flow tests track how fast you can blow air out of your lungs.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81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Treatment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82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Reliever inhalers provide quick relief during an attack or flare-up.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Preventer inhalers are used daily to reduce inflammation in the airways.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83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84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Ensure the workplace is free from strong scents, dust, or smoke.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Allow them to keep their inhaler with them at all times.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Know the office first aid procedure for a severe asthma attack.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85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86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5B2A99"/>
      </a:accent5>
      <a:accent6>
        <a:srgbClr val="64E572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Asthma</dc:title>
  <dc:subject>Inclusion Toolkit</dc:subject>
  <dc:creator>Abi Harrison-Nye</dc:creator>
  <cp:lastModifiedBy>Abi Harrison-Nye</cp:lastModifiedBy>
  <dc:language>en-GB</dc:language>
</cp:coreProperties>
</file>