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8" r:id="rId8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abiharrisonnye.dev" TargetMode="External"/></Relationships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Cancer</a:t>
            </a:r>
            <a:endParaRPr/>
          </a:p>
        </p:txBody>
      </p:sp>
      <p:sp>
        <p:nvSpPr>
          <p:cNvPr id="9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Persistent, unexplained exhaustion that doesn't improve with rest.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Lumps, changes in skin, or unexplained weight loss.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Cognitive issues often called 'chemo brain', affecting memory and focus.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affect any age, though risk generally increases as 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person</a:t>
            </a: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gets older.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Certain types, like breast or prostate cancer, are gender-specific.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always a death sentence. Many cancers are now treatable or manageable.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over once treatment ends, as side effects can last years.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always visible, for instance, someone can have cancer without losing hair.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Screening and biopsies are used to identify cancerous cells.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Scans track the location and size of tumours.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Surgery, chemotherapy, and radiotherapy are common primary treatments.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Targeted therapies and immunotherapy are increasingly used for specific types.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phased returns to work to help manage post-treatment fatigue.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flexible with time off for frequent medical appointments or scans.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a quiet space for rest if they experience sudden energy drops.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Cancer</dc:title>
  <dc:subject>Inclusion Toolkit</dc:subject>
  <dc:creator>Abi Harrison-Nye</dc:creator>
  <cp:lastModifiedBy>Abi Harrison-Nye</cp:lastModifiedBy>
  <dc:language>en-GB</dc:language>
</cp:coreProperties>
</file>