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59" r:id="rId9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abiharrisonnye.dev" TargetMode="External"/></Relationships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08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Cerebral Palsy</a:t>
            </a:r>
            <a:endParaRPr/>
          </a:p>
        </p:txBody>
      </p:sp>
      <p:sp>
        <p:nvSpPr>
          <p:cNvPr id="109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0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Muscles that feel very stiff and tight or, conversely, very floppy.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Tremors or jerky, clumsy movements that are difficult to control.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Challenges with balance, coordination, and fine motor skills.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1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2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a lifelong condition caused by brain damage before, during, or shortly after birth.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slightly more common in males.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3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4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 progressive disease, and it doesn't get worse over time.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 sign of low intelligence. Many people have average or high IQs.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doesn't always require a wheelchair.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5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6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Doctors observe a child's developmental milestones and motor skills.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MRI or CT scans identify the specific area of brain injury.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7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8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Physiotherapy helps to improve strength, gait, and flexibility.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Speech therapy assists with communication and any swallowing difficulties.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9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0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Ensure the environment is physically accessible.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extra time for tasks that require fine motor skills or typing.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Focus on their skills and contributions rather than their physical movements.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1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2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Cerebral Palsy</dc:title>
  <dc:subject>Inclusion Toolkit</dc:subject>
  <dc:creator>Abi Harrison-Nye</dc:creator>
  <cp:lastModifiedBy>Abi Harrison-Nye</cp:lastModifiedBy>
  <dc:language>en-GB</dc:language>
</cp:coreProperties>
</file>