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0" r:id="rId10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abiharrisonnye.dev" TargetMode="External"/></Relationships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2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 Blindness</a:t>
            </a:r>
            <a:endParaRPr/>
          </a:p>
        </p:txBody>
      </p:sp>
      <p:sp>
        <p:nvSpPr>
          <p:cNvPr id="12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telling the difference between specific colours.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Seeing certain colours as washed out, or as shades of grey and brown.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Finding it hard to read colour-coded charts, maps, or certain traffic signals.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much more common in males, affecting about 1 in 12, compared to 1 in 200 females.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condition is usually present from birth and stays the same throughout life.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seeing the world like a black and white film.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'mixing up' colours, it's a physical inability to perceive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something that can be cured with simple 'colour-correcting' glasses.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Opticians use Ishihara plates, which are circles made of coloured dots with hidden numbers.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Computerised arrangement tests check how well a person can order colours by shade.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There's no cure for inherited colour blindness.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Special lenses or filters can help distinguish between certain shades.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Labelling clothes or using apps that identify colours helps with daily tasks.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patterns or symbols instead of just colours to show information.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using red and green together on charts and maps.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high-contrast text and clear labels for documents.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Colour Blindness</dc:title>
  <dc:subject>Inclusion Toolkit</dc:subject>
  <dc:creator>Abi Harrison-Nye</dc:creator>
  <cp:lastModifiedBy>Abi Harrison-Nye</cp:lastModifiedBy>
  <dc:language>en-GB</dc:language>
</cp:coreProperties>
</file>