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6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1" r:id="rId11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1" Type="http://schemas.openxmlformats.org/officeDocument/2006/relationships/slide" Target="slides/slide6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biharrisonnye.dev" TargetMode="External"/></Relationships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Crohn’s Disease</a:t>
            </a:r>
            <a:endParaRPr/>
          </a:p>
        </p:txBody>
      </p:sp>
      <p:sp>
        <p:nvSpPr>
          <p:cNvPr id="14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stomach pain and frequent, urgent diarrhoea.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Severe fatigue and unintended weight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General feeling of being unwell or having a fever.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often diagnosed in teenagers and young adults aged 16 to 30.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 equally.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bad stomach ache, but a serious lifelong inflammatory condition.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a poor diet, though food can trigger flares.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visible, as people can look well while in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and stool samples check for signs of inflammation.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Colonoscopies allow doctors to look at the lining of the gut.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Steroids and immunosuppressants help to reduce internal inflammation.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Surgery may be needed to remove damaged parts of the digestive system.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they have easy, quick access to a toilet without explanation.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flexible with schedules, as flare-ups can be sudden and exhausting.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private space for them to manage their symptoms.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Crohn’s Disease</dc:title>
  <dc:subject>Inclusion Toolkit</dc:subject>
  <dc:creator>Abi Harrison-Nye</dc:creator>
  <cp:lastModifiedBy>Abi Harrison-Nye</cp:lastModifiedBy>
  <dc:language>en-GB</dc:language>
</cp:coreProperties>
</file>