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7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2" r:id="rId12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2" Type="http://schemas.openxmlformats.org/officeDocument/2006/relationships/slide" Target="slides/slide7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abiharrisonnye.dev" TargetMode="External"/></Relationships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62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Dementia</a:t>
            </a:r>
            <a:endParaRPr/>
          </a:p>
        </p:txBody>
      </p:sp>
      <p:sp>
        <p:nvSpPr>
          <p:cNvPr id="163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4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Persistent memory loss, especially forgetting recent events or names.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planning, following recipes, or keeping track of bills.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Confusion about time and place, or getting lost in familiar areas.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5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6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common in people over 65, though 'young-onset' affects many.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more likely to develop it and often live longer with it.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7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8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natural part of ageing, it’s a brain disease.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'forgetfulness', it affects mood and personality too.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the same for everyone, there are over 100 different types.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9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0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GPs perform memory tests and check for other physical causes.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Brain scans like CT or MRI identify physical changes in the brain.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Specialists assess language, problem-solving, and attention skills.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1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2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Medication can temporarily slow down the worsening of symptoms.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Cognitive stimulation therapy keeps the mind active and engaged.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Occupational therapy helps adapt the home for safety and ease.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3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4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Speak clearly in short sentences and avoid asking too many questions.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Maintain a consistent routine to help them feel secure.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Focus on their feelings rather than correcting their facts.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5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6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Dementia</dc:title>
  <dc:subject>Inclusion Toolkit</dc:subject>
  <dc:creator>Abi Harrison-Nye</dc:creator>
  <cp:lastModifiedBy>Abi Harrison-Nye</cp:lastModifiedBy>
  <dc:language>en-GB</dc:language>
</cp:coreProperties>
</file>