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8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3" r:id="rId13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biharrisonnye.dev" TargetMode="External"/></Relationships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8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Diabetes</a:t>
            </a:r>
            <a:endParaRPr/>
          </a:p>
        </p:txBody>
      </p:sp>
      <p:sp>
        <p:nvSpPr>
          <p:cNvPr id="18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Feeling very thirsty and passing urine more often than usual.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tiredness and blurred vision.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Cuts or wounds that take a long time to heal.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Type 1 often appears in childhood, while Type 2 is more common in adults.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all genders, though males are at a slightly higher risk for Type 2.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caused by just eating too much sugar.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'the bad kind' or 'the easy kind'. Both types are serious.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can still eat sweets or fruit. They just need to manage their levels.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Blood tests measure the amount of glucose attached to red blood cells.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fasting glucose test checks sugar levels after not eating overnight.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Insulin injections or pumps are required for Type 1.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Tablets or lifestyle changes often manage Type 2.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a private, clean space if they need to inject insulin.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breaks for them to check blood sugar or eat a snack.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Learn the signs of a 'hypo', such as shakiness or confusion.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Diabetes</dc:title>
  <dc:subject>Inclusion Toolkit</dc:subject>
  <dc:creator>Abi Harrison-Nye</dc:creator>
  <cp:lastModifiedBy>Abi Harrison-Nye</cp:lastModifiedBy>
  <dc:language>en-GB</dc:language>
</cp:coreProperties>
</file>