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9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9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4" r:id="rId14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4" Type="http://schemas.openxmlformats.org/officeDocument/2006/relationships/slide" Target="slides/slide9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biharrisonnye.dev" TargetMode="External"/></Relationships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9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Endometriosis</a:t>
            </a:r>
            <a:endParaRPr/>
          </a:p>
        </p:txBody>
      </p:sp>
      <p:sp>
        <p:nvSpPr>
          <p:cNvPr id="19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Chronic pelvic pain that is often severe and debilitating.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Very heavy periods that interfere with daily activities.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fatigue.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affect any female or person assigned female at birth from puberty to menopause.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wait an average of eight years for a correct diagnosis.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'bad period cramps', but a systemic inflammatory condition.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cured by pregnancy or having a hysterectomy.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easy to see on standard ultrasound scans.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Laparoscopy (keyhole surgery) is the only way to diagnose it for certain.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MRI scans can sometimes identify deep endometriosis or cysts.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Hormone treatments or the pill can help to manage pain and bleeding.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Keyhole surgery is used to remove or destroy endometrial tissue.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easy access to toilets and comfortable, private rest areas.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for flexible working or home working during painful flare-ups.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heat pads or ergonomic seating to help manage pelvic pain.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Endometriosis</dc:title>
  <dc:subject>Inclusion Toolkit</dc:subject>
  <dc:creator>Abi Harrison-Nye</dc:creator>
  <cp:lastModifiedBy>Abi Harrison-Nye</cp:lastModifiedBy>
  <dc:language>en-GB</dc:language>
</cp:coreProperties>
</file>