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5" r:id="rId15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5" Type="http://schemas.openxmlformats.org/officeDocument/2006/relationships/slide" Target="slides/slide10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abiharrisonnye.dev" TargetMode="External"/></Relationships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16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Epilepsy</a:t>
            </a:r>
            <a:endParaRPr/>
          </a:p>
        </p:txBody>
      </p:sp>
      <p:sp>
        <p:nvSpPr>
          <p:cNvPr id="217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8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Seizures involving shaking or jerking.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Staring blankly or losing awareness briefly.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Strange sensations like unusual smells or tastes.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9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0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can start at any age, but it's most commonly diagnosed in children and people over 65.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affects all genders equally.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1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2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always a visible fit, as some seizures look like brief daydreaming.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rarely triggered by flashing lights, which only affects about 3% of people with epilepsy.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Don't put objects in their mouth, as it isn’t possible to swallow your tongue.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3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4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Electroencephalogram (EEG) tests record the electrical activity of the brain to find unusual patterns.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MRI or CT scans check for any physical causes of seizures in the brain.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5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6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Anti-epileptic drugs (AEDs) are the most common way to prevent seizures.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Emergency medication can be used to stop a seizure that lasts too long.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7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8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Learn the specific first aid for different types of seizures.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Stay with the person until they have fully recovered and are alert.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 making assumptions about their ability to drive or use screens.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9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0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Epilepsy</dc:title>
  <dc:subject>Inclusion Toolkit</dc:subject>
  <dc:creator>Abi Harrison-Nye</dc:creator>
  <cp:lastModifiedBy>Abi Harrison-Nye</cp:lastModifiedBy>
  <dc:language>en-GB</dc:language>
</cp:coreProperties>
</file>