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6" r:id="rId16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6" Type="http://schemas.openxmlformats.org/officeDocument/2006/relationships/slide" Target="slides/slide11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abiharrisonnye.dev" TargetMode="External"/></Relationships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3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Fibromyalgia</a:t>
            </a:r>
            <a:endParaRPr/>
          </a:p>
        </p:txBody>
      </p:sp>
      <p:sp>
        <p:nvSpPr>
          <p:cNvPr id="23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Widespread pain and tenderness lasting three months or more.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Extreme fatigue that is not relieved by sleep or rest.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Cognitive issues often called 'fibro-fog' affecting memory and focus.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 in people aged between 30 and 50, but can affect any age.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much more frequently in females than in 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a physical condition, not something that’s 'all in the mind'.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form of arthritis, as it affects soft tissues rather than joints.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with fibromyalgia aren’t 'just lazy'. The fatigue and pain are often debilitating.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There is no specific scan or blood test for Fibromyalgia.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by a GP or Rheumatologist by ruling out other conditions.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Based on widespread pain in specific areas of the body for a long period.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can help manage nerve pain or improve sleep.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Gentle movement like swimming helps maintain mobility.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CBT helps manage the mental impact of chronic pain.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flexible with plans as symptoms can 'flare up' without warning.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Offer practical help with physical tasks like shopping or cleaning.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Believe them when they say they are in pain, even if they look well.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Fibromyalgia</dc:title>
  <dc:subject>Inclusion Toolkit</dc:subject>
  <dc:creator>Abi Harrison-Nye</dc:creator>
  <cp:lastModifiedBy>Abi Harrison-Nye</cp:lastModifiedBy>
  <dc:language>en-GB</dc:language>
</cp:coreProperties>
</file>