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  <Override PartName="/docProps/core.xml" ContentType="application/vnd.openxmlformats-package.core-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59" r:id="rId4"/>
  </p:sldMasterIdLst>
  <p:notesMasterIdLst>
    <p:notesMasterId r:id="rId5"/>
  </p:notesMasterIdLst>
  <p:sldIdLst>
    <p:sldId id="267" r:id="rId17"/>
  </p:sldIdLst>
  <p:sldSz cy="5143500" cx="9144000"/>
  <p:notesSz cx="6858000" cy="9144000"/>
  <p:embeddedFontLst>
    <p:embeddedFont>
      <p:font typeface="Atkinson Hyperlegible Next" pitchFamily="2" charset="0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17" Type="http://schemas.openxmlformats.org/officeDocument/2006/relationships/slide" Target="slides/slide12.xml"/><Relationship Id="rId24" Type="http://schemas.openxmlformats.org/officeDocument/2006/relationships/font" Target="fonts/AtkinsonHyperlegibleNext-Regular.fntdata"/><Relationship Id="rId25" Type="http://schemas.openxmlformats.org/officeDocument/2006/relationships/font" Target="fonts/AtkinsonHyperlegibleNext-Bold.fntdata"/><Relationship Id="rId26" Type="http://schemas.openxmlformats.org/officeDocument/2006/relationships/font" Target="fonts/AtkinsonHyperlegibleNext-Italic.fntdata"/><Relationship Id="rId27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Google Shape;25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abiharrisonnye.dev" TargetMode="External"/></Relationships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52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Hearing Impairment</a:t>
            </a:r>
            <a:endParaRPr/>
          </a:p>
        </p:txBody>
      </p:sp>
      <p:sp>
        <p:nvSpPr>
          <p:cNvPr id="253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54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Difficulty hearing people clearly, especially in noisy or crowded places.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Asking others to repeat themselves or mishearing what's been said.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Needing a higher volume on the television, radio, or phone.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55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56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Prevalence increases with age, particularly for those over 50.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 affects males and females at similar rates, though males often have more noise-induced loss.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57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58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just an 'older person's problem'. It can affect people of all ages.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Not everyone who is hard of hearing uses or knows sign language.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solved by just shouting, which can distort the sound.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59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60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Audiologists measure the quietest sounds you can hear.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Physical exams check for earwax, fluid, or eardrum damage.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61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62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Hearing aids or cochlear implants clarify sounds.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Loop systems and speech-to-text apps improve accessibility.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63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64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Face the person directly and keep your mouth visible while speaking.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Reduce background noise when holding meetings or conversations.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 written follow-ups to ensure all verbal information was understood.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65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66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Hearing Impairment</dc:title>
  <dc:subject>Inclusion Toolkit</dc:subject>
  <dc:creator>Abi Harrison-Nye</dc:creator>
  <cp:lastModifiedBy>Abi Harrison-Nye</cp:lastModifiedBy>
  <dc:language>en-GB</dc:language>
</cp:coreProperties>
</file>