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8" r:id="rId18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8" Type="http://schemas.openxmlformats.org/officeDocument/2006/relationships/slide" Target="slides/slide13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abiharrisonnye.dev" TargetMode="External"/></Relationships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7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Lupus</a:t>
            </a:r>
            <a:endParaRPr/>
          </a:p>
        </p:txBody>
      </p:sp>
      <p:sp>
        <p:nvSpPr>
          <p:cNvPr id="27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fatigue that doesn't improve with rest or sleep.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Pain and swelling in the joints, often accompanied by stiffness.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characteristic 'butterfly' rash across the cheeks and bridge of the nose.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commonly diagnosed in females between the ages of 15 and 45.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nine times more likely to develop the condition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contagious disease.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skin condition, as it can affect internal organs.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predictable, with symptoms fluctuating between wellness and severe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Blood tests check for specific antibodies suggesting an autoimmune response.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Urine tests and biopsies monitor whether the condition is affecting the kidneys.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7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Anti-inflammatory drugs and antimalarials help manage pain and skin issues.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Immunosuppressants are used in more severe cases to stop self-attack.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Limit exposure to bright lights which can trigger flares.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flexible deadlines to accommodate sudden, severe fatigue.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Position workstations away from direct heat or intense light.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8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Lupus</dc:title>
  <dc:subject>Inclusion Toolkit</dc:subject>
  <dc:creator>Abi Harrison-Nye</dc:creator>
  <cp:lastModifiedBy>Abi Harrison-Nye</cp:lastModifiedBy>
  <dc:language>en-GB</dc:language>
</cp:coreProperties>
</file>