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5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70" r:id="rId20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abiharrisonnye.dev" TargetMode="External"/></Relationships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06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Multiple Sclerosis (MS)</a:t>
            </a:r>
            <a:endParaRPr/>
          </a:p>
        </p:txBody>
      </p:sp>
      <p:sp>
        <p:nvSpPr>
          <p:cNvPr id="307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8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Fatigue, balance issues, and difficulty walking or moving.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Numbness, tingling, or 'pins and needles' in the limbs.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Blurred vision or pain when moving the eyes.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9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0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commonly diagnosed in people aged 20 to 40.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roughly three times more likely to have MS than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1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2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people with MS have a normal life expectancy.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contagious and cannot be passed to others.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doesn’t always require a wheelchair.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3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4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Neurologists use MRI scans to look for scarring in the brain or spine.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Lumbar punctures may be used to check spinal fluid for specific proteins.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Nerve tests measure how quickly signals travel to the brain.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5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6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Disease-modifying therapies (DMTs) help reduce the number of relapses.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Steroids are used to speed up recovery from sudden attacks.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Physiotherapy maintains strength and manages muscle stiffness.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7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8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suggesting 'miracle diets' or simple lifestyle cures.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a cool environment, as heat often makes symptoms worse.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patient with 'brain fog' or sudden changes in energy levels.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9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20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Multiple Sclerosis (MS)</dc:title>
  <dc:subject>Inclusion Toolkit</dc:subject>
  <dc:creator>Abi Harrison-Nye</dc:creator>
  <cp:lastModifiedBy>Abi Harrison-Nye</cp:lastModifiedBy>
  <dc:language>en-GB</dc:language>
</cp:coreProperties>
</file>