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6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71" r:id="rId21"/>
  </p:sldIdLst>
  <p:sldSz cy="5143500" cx="9144000"/>
  <p:notesSz cx="6858000" cy="9144000"/>
  <p:embeddedFontLst>
    <p:embeddedFont>
      <p:font typeface="Atkinson Hyperlegible Next" pitchFamily="2" charset="0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1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24" Type="http://schemas.openxmlformats.org/officeDocument/2006/relationships/font" Target="fonts/AtkinsonHyperlegibleNext-Regular.fntdata"/><Relationship Id="rId25" Type="http://schemas.openxmlformats.org/officeDocument/2006/relationships/font" Target="fonts/AtkinsonHyperlegibleNext-Bold.fntdata"/><Relationship Id="rId26" Type="http://schemas.openxmlformats.org/officeDocument/2006/relationships/font" Target="fonts/AtkinsonHyperlegibleNext-Italic.fntdata"/><Relationship Id="rId27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abiharrisonnye.dev" TargetMode="External"/></Relationships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2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Parkinson’s</a:t>
            </a:r>
            <a:endParaRPr/>
          </a:p>
        </p:txBody>
      </p:sp>
      <p:sp>
        <p:nvSpPr>
          <p:cNvPr id="32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shaking of parts of the body (tremors).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Slow movement making daily tasks take much longer.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Stiff and inflexible muscles, often causing cramps.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develop symptoms after the age of 50.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Males are about 1.5 times more likely to have the condition than females.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2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'the shakes', it affects speech and mood too.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normal part of ageing.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always obvious, and some people have no tremors at all.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 single test exists, so a specialist makes a clinical judgement.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Physical exams check for balance, stiffness, and walking speed.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monitor how well the person responds to Parkinson's medication.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Treatment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increases dopamine levels to improve movement.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Physiotherapy helps with mobility and prevents falls.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therapy assists with communication or swallowing issues.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 b="1" i="0" sz="17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Give them plenty of time to speak or move without rushing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finish their sentences or speak for them.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aware that their facial expressions may seem 'masked' or blank.</a:t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3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Parkinson’s</dc:title>
  <dc:subject>Inclusion Toolkit</dc:subject>
  <dc:creator>Abi Harrison-Nye</dc:creator>
  <cp:lastModifiedBy>Abi Harrison-Nye</cp:lastModifiedBy>
  <dc:language>en-GB</dc:language>
</cp:coreProperties>
</file>