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72" r:id="rId22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2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abiharrisonnye.dev" TargetMode="External"/></Relationships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4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Thyroid Conditions</a:t>
            </a:r>
            <a:endParaRPr/>
          </a:p>
        </p:txBody>
      </p:sp>
      <p:sp>
        <p:nvSpPr>
          <p:cNvPr id="34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Weight changes, extreme fatigue, and sensitivity to cold or heat.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Rapid heart rate, tremors, and feelings of anxiety.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'brain fog' and general muscle weakness.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Thyroid issues are much more common in females than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 can develop at any age, though risk increases as you get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'weight issue', as it affects heart rate and mood.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solved instantly by a single pill.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laziness, but a physical lack of energy due to hormone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4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measure levels of thyroid-stimulating hormone (TSH) and thyroid hormones like thyroxine (T4).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swelling in the neck, known as a goitre.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Daily hormone replacement tablets are used to balance levels.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Regular blood tests ensure the dosage remains effective over time.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temperature-controlled spaces for heat or cold sensitivity.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flexible start times to help with morning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written instructions to assist with 'brain fog'.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5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Thyroid Conditions</dc:title>
  <dc:subject>Inclusion Toolkit</dc:subject>
  <dc:creator>Abi Harrison-Nye</dc:creator>
  <cp:lastModifiedBy>Abi Harrison-Nye</cp:lastModifiedBy>
  <dc:language>en-GB</dc:language>
</cp:coreProperties>
</file>