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73" r:id="rId23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abiharrisonnye.dev" TargetMode="External"/></Relationships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6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Visual Impairment</a:t>
            </a:r>
            <a:endParaRPr/>
          </a:p>
        </p:txBody>
      </p:sp>
      <p:sp>
        <p:nvSpPr>
          <p:cNvPr id="36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seeing clearly even when wearing glasses or contact lenses.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Blurred vision, blind spots, or a loss of peripheral vision.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Struggling to read small print or recognise faces in low light.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Risk increases with age, particularly for those over the age of 65.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slightly more likely to be affected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total lack of sight for everyone. Many have some vision.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fixed by wearing stronger glasses or contacts.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don't always use a cane or a guide dog.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Optometrists use eye charts and cameras to check the retina.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Visual field tests measure how much a person sees around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6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Surgery or injections can treat some specific causes of sight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Magnifiers, screen readers, and high-contrast tools help with daily tasks.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Introduce yourself when entering a room and say when you're leaving.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walkways clear of obstacles and don't move personal items.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to guide them by letting them take your arm.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Visual Impairment</dc:title>
  <dc:subject>Inclusion Toolkit</dc:subject>
  <dc:creator>Abi Harrison-Nye</dc:creator>
  <cp:lastModifiedBy>Abi Harrison-Nye</cp:lastModifiedBy>
  <dc:language>en-GB</dc:language>
</cp:coreProperties>
</file>