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57" r:id="rId7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abiharrisonnye.dev" TargetMode="External"/></Relationships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7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ADHD</a:t>
            </a:r>
            <a:endParaRPr/>
          </a:p>
        </p:txBody>
      </p:sp>
      <p:sp>
        <p:nvSpPr>
          <p:cNvPr id="7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7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Easily distracted, forgetful, or d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ifficulty managing time, focus, and tasks.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Fidgeting, inability to sit still, or a sense of inner restlessness.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Interrupting others, difficulty waiting one's turn, or acting without thinking.</a:t>
            </a:r>
            <a:endParaRPr/>
          </a:p>
        </p:txBody>
      </p:sp>
      <p:sp>
        <p:nvSpPr>
          <p:cNvPr id="7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7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 usually appear before age 12, but persist into adulthood.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more often in males.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often missed as they tend to have inattentive type ADHD, rather than hyperactive-impulsive type.</a:t>
            </a:r>
            <a:endParaRPr/>
          </a:p>
        </p:txBody>
      </p:sp>
      <p:sp>
        <p:nvSpPr>
          <p:cNvPr id="7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7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'bad behaviour' or lack of willpower.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 childhood phase. Many adults live with undiagnosed ADHD.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caused by bad parenting, too much sugar, or screen time.</a:t>
            </a:r>
            <a:endParaRPr/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8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Requires a referral from a GP to a specialist (usually a psychiatrist).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assessment involves interviews, questionnaires, and reviewing childhood history to see if symptoms impact daily life.</a:t>
            </a:r>
            <a:endParaRPr/>
          </a:p>
        </p:txBody>
      </p:sp>
      <p:sp>
        <p:nvSpPr>
          <p:cNvPr id="8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8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can help improve focus and reduce impulsivity.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Cognitive Behavioural Therapy (CBT) or ADHD coaching helps with organisation and emotional regulation.</a:t>
            </a:r>
            <a:endParaRPr/>
          </a:p>
        </p:txBody>
      </p:sp>
      <p:sp>
        <p:nvSpPr>
          <p:cNvPr id="8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8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Give clear, written instructions rather than long verbal lists.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headphones or fidget tools to support those with sensory needs.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Permit movement breaks, and try to avoid punishing timekeeping errors.</a:t>
            </a:r>
            <a:endParaRPr/>
          </a:p>
        </p:txBody>
      </p:sp>
      <p:sp>
        <p:nvSpPr>
          <p:cNvPr id="8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ADHD</dc:title>
  <dc:subject>Inclusion Toolkit</dc:subject>
  <dc:creator>Abi Harrison-Nye</dc:creator>
  <cp:lastModifiedBy>Abi Harrison-Nye</cp:lastModifiedBy>
  <dc:language>en-GB</dc:language>
</cp:coreProperties>
</file>