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8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  <Override PartName="/docProps/core.xml" ContentType="application/vnd.openxmlformats-package.core-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embedTrueTypeFonts="1" autoCompressPictures="0" strictFirstAndLastChars="0">
  <p:sldMasterIdLst>
    <p:sldMasterId id="2147483659" r:id="rId4"/>
  </p:sldMasterIdLst>
  <p:notesMasterIdLst>
    <p:notesMasterId r:id="rId5"/>
  </p:notesMasterIdLst>
  <p:sldIdLst>
    <p:sldId id="263" r:id="rId13"/>
  </p:sldIdLst>
  <p:sldSz cy="5143500" cx="9144000"/>
  <p:notesSz cx="6858000" cy="9144000"/>
  <p:embeddedFontLst>
    <p:embeddedFont>
      <p:font typeface="Atkinson Hyperlegible Next" pitchFamily="2" charset="0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3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17" Type="http://schemas.openxmlformats.org/officeDocument/2006/relationships/font" Target="fonts/AtkinsonHyperlegibleNext-Regular.fntdata"/><Relationship Id="rId18" Type="http://schemas.openxmlformats.org/officeDocument/2006/relationships/font" Target="fonts/AtkinsonHyperlegibleNext-Bold.fntdata"/><Relationship Id="rId19" Type="http://schemas.openxmlformats.org/officeDocument/2006/relationships/font" Target="fonts/AtkinsonHyperlegibleNext-Italic.fntdata"/><Relationship Id="rId20" Type="http://schemas.openxmlformats.org/officeDocument/2006/relationships/font" Target="fonts/AtkinsonHyperlegibleNex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8" name="Google Shape;17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4" name="Google Shape;14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abiharrisonnye.dev" TargetMode="External"/></Relationships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180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Anxiety</a:t>
            </a:r>
            <a:endParaRPr/>
          </a:p>
        </p:txBody>
      </p:sp>
      <p:sp>
        <p:nvSpPr>
          <p:cNvPr id="181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/>
          </a:p>
        </p:txBody>
      </p:sp>
      <p:sp>
        <p:nvSpPr>
          <p:cNvPr id="182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Constant feeling of dread, racing thoughts or being 'on edge'.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Heart palpitations, sweating, shaking or shortness of breath.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Avoiding situations or places to escape the worry.</a:t>
            </a:r>
            <a:endParaRPr/>
          </a:p>
        </p:txBody>
      </p:sp>
      <p:sp>
        <p:nvSpPr>
          <p:cNvPr id="183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/>
          </a:p>
        </p:txBody>
      </p:sp>
      <p:sp>
        <p:nvSpPr>
          <p:cNvPr id="184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Can develop at any age, though frequently starts in adolescence.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Females are roughly twice as likely to be diagnosed as males.</a:t>
            </a:r>
            <a:endParaRPr/>
          </a:p>
        </p:txBody>
      </p:sp>
      <p:sp>
        <p:nvSpPr>
          <p:cNvPr id="185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/>
          </a:p>
        </p:txBody>
      </p:sp>
      <p:sp>
        <p:nvSpPr>
          <p:cNvPr id="186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It's a medical condition, not drama or attention-seeking.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People can't just 'snap out of it' or stop worrying.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Panic attacks feel life-threatening. They aren’t an overreaction.</a:t>
            </a:r>
            <a:endParaRPr/>
          </a:p>
        </p:txBody>
      </p:sp>
      <p:sp>
        <p:nvSpPr>
          <p:cNvPr id="187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/>
          </a:p>
        </p:txBody>
      </p:sp>
      <p:sp>
        <p:nvSpPr>
          <p:cNvPr id="188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GP or psychiatrist assessment using questionnaires.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Generalised anxiety disorder is diagnosed when uncontrollable worry persists for 6 months and impacts daily life.</a:t>
            </a:r>
            <a:endParaRPr/>
          </a:p>
        </p:txBody>
      </p:sp>
      <p:sp>
        <p:nvSpPr>
          <p:cNvPr id="189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 options</a:t>
            </a:r>
            <a:endParaRPr/>
          </a:p>
        </p:txBody>
      </p:sp>
      <p:sp>
        <p:nvSpPr>
          <p:cNvPr id="190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CBT helps change negative thought patterns.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Medication can manage physical symptoms.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Mindfulness and exercise support self-care.</a:t>
            </a:r>
            <a:endParaRPr/>
          </a:p>
        </p:txBody>
      </p:sp>
      <p:sp>
        <p:nvSpPr>
          <p:cNvPr id="191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/>
          </a:p>
        </p:txBody>
      </p:sp>
      <p:sp>
        <p:nvSpPr>
          <p:cNvPr id="192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Listen without judging or saying 'just calm down'.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Ask what helps them during a panic attack before one happens.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Understand that plans may change last minute if they feel overwhelmed.</a:t>
            </a:r>
            <a:endParaRPr/>
          </a:p>
        </p:txBody>
      </p:sp>
      <p:sp>
        <p:nvSpPr>
          <p:cNvPr id="193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94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5B2A99"/>
      </a:accent5>
      <a:accent6>
        <a:srgbClr val="64E572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Anxiety</dc:title>
  <dc:subject>Inclusion Toolkit</dc:subject>
  <dc:creator>Abi Harrison-Nye</dc:creator>
  <cp:lastModifiedBy>Abi Harrison-Nye</cp:lastModifiedBy>
  <dc:language>en-GB</dc:language>
</cp:coreProperties>
</file>