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abiharrisonnye.dev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5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Autism</a:t>
            </a:r>
            <a:endParaRPr/>
          </a:p>
        </p:txBody>
      </p:sp>
      <p:sp>
        <p:nvSpPr>
          <p:cNvPr id="5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5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with eye contact, social cues or small talk.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Strong need for routine or repetitive movements (stimming).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Over or under-sensitive to noise, light or textures.</a:t>
            </a:r>
            <a:endParaRPr/>
          </a:p>
        </p:txBody>
      </p:sp>
      <p:sp>
        <p:nvSpPr>
          <p:cNvPr id="5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5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Signs often appear by age 2 or 3, but diagnosis can happen at any age.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frequently missed because they are better at masking symptoms.</a:t>
            </a:r>
            <a:endParaRPr/>
          </a:p>
        </p:txBody>
      </p:sp>
      <p:sp>
        <p:nvSpPr>
          <p:cNvPr id="5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6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with autism feel empathy, but may show it differently.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a lifelong condition and not just for children.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Not everyone is a genius. Abilities vary widely.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6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 is based on observing behaviour and developmental history.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Usually involves paediatricians, psychologists and speech therapists.</a:t>
            </a:r>
            <a:endParaRPr/>
          </a:p>
        </p:txBody>
      </p:sp>
      <p:sp>
        <p:nvSpPr>
          <p:cNvPr id="6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6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Speech and Occupational Therapy help with daily living skills.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There's no medication for autism itself.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Peer support groups are vital for mental health.</a:t>
            </a:r>
            <a:endParaRPr/>
          </a:p>
        </p:txBody>
      </p:sp>
      <p:sp>
        <p:nvSpPr>
          <p:cNvPr id="6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6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Be direct and literal. Avoid sarcasm or hints.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Lower lights and noise to reduce sensory overwhelm.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Allow extra time for them to process information and respond.</a:t>
            </a:r>
            <a:endParaRPr/>
          </a:p>
        </p:txBody>
      </p:sp>
      <p:sp>
        <p:nvSpPr>
          <p:cNvPr id="6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6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Autism</dc:title>
  <dc:subject>Inclusion Toolkit</dc:subject>
  <dc:creator>Abi Harrison-Nye</dc:creator>
  <cp:lastModifiedBy>Abi Harrison-Nye</cp:lastModifiedBy>
  <dc:language>en-GB</dc:language>
</cp:coreProperties>
</file>