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6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  <Override PartName="/docProps/core.xml" ContentType="application/vnd.openxmlformats-package.core-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59" r:id="rId4"/>
  </p:sldMasterIdLst>
  <p:notesMasterIdLst>
    <p:notesMasterId r:id="rId5"/>
  </p:notesMasterIdLst>
  <p:sldIdLst>
    <p:sldId id="261" r:id="rId11"/>
  </p:sldIdLst>
  <p:sldSz cy="5143500" cx="9144000"/>
  <p:notesSz cx="6858000" cy="9144000"/>
  <p:embeddedFontLst>
    <p:embeddedFont>
      <p:font typeface="Atkinson Hyperlegible Next" pitchFamily="2" charset="0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17" Type="http://schemas.openxmlformats.org/officeDocument/2006/relationships/font" Target="fonts/AtkinsonHyperlegibleNext-Regular.fntdata"/><Relationship Id="rId18" Type="http://schemas.openxmlformats.org/officeDocument/2006/relationships/font" Target="fonts/AtkinsonHyperlegibleNext-Bold.fntdata"/><Relationship Id="rId19" Type="http://schemas.openxmlformats.org/officeDocument/2006/relationships/font" Target="fonts/AtkinsonHyperlegibleNext-Italic.fntdata"/><Relationship Id="rId20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abiharrisonnye.dev" TargetMode="External"/></Relationships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44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Dyscalculia</a:t>
            </a:r>
            <a:endParaRPr/>
          </a:p>
        </p:txBody>
      </p:sp>
      <p:sp>
        <p:nvSpPr>
          <p:cNvPr id="145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/>
          </a:p>
        </p:txBody>
      </p:sp>
      <p:sp>
        <p:nvSpPr>
          <p:cNvPr id="146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Difficulty understanding number concepts and arithmetic.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Trouble telling time, counting change or estimating quantities.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High anxiety when faced with mathematical tasks.</a:t>
            </a:r>
            <a:endParaRPr/>
          </a:p>
        </p:txBody>
      </p:sp>
      <p:sp>
        <p:nvSpPr>
          <p:cNvPr id="147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/>
          </a:p>
        </p:txBody>
      </p:sp>
      <p:sp>
        <p:nvSpPr>
          <p:cNvPr id="148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Signs appear early, often when learning to count or recognise numbers.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Research suggests it affects males and females equally.</a:t>
            </a:r>
            <a:endParaRPr/>
          </a:p>
        </p:txBody>
      </p:sp>
      <p:sp>
        <p:nvSpPr>
          <p:cNvPr id="149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/>
          </a:p>
        </p:txBody>
      </p:sp>
      <p:sp>
        <p:nvSpPr>
          <p:cNvPr id="150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just being 'bad at maths' or lacking effort.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a neurological difference, not a sign of low intelligence.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rare, just less frequently diagnosed than dyslexia.</a:t>
            </a:r>
            <a:endParaRPr/>
          </a:p>
        </p:txBody>
      </p:sp>
      <p:sp>
        <p:nvSpPr>
          <p:cNvPr id="151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/>
          </a:p>
        </p:txBody>
      </p:sp>
      <p:sp>
        <p:nvSpPr>
          <p:cNvPr id="152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Assessment by a specialist teacher or Educational Psychologist.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Standardised tests measure number sense and calculation ability against age norms.</a:t>
            </a:r>
            <a:endParaRPr/>
          </a:p>
        </p:txBody>
      </p:sp>
      <p:sp>
        <p:nvSpPr>
          <p:cNvPr id="153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 options</a:t>
            </a:r>
            <a:endParaRPr/>
          </a:p>
        </p:txBody>
      </p:sp>
      <p:sp>
        <p:nvSpPr>
          <p:cNvPr id="154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Multisensory teaching using physical objects like counters.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Technological aids like calculators or voice-activated apps.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Focus on practical maths needed for daily life (e.g. money, time).</a:t>
            </a:r>
            <a:endParaRPr/>
          </a:p>
        </p:txBody>
      </p:sp>
      <p:sp>
        <p:nvSpPr>
          <p:cNvPr id="155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/>
          </a:p>
        </p:txBody>
      </p:sp>
      <p:sp>
        <p:nvSpPr>
          <p:cNvPr id="156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Provide reference charts or visual aids for numbers.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Allow extra time for any task involving data or figures.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Avoid putting them on the spot with mental maths questions.</a:t>
            </a:r>
            <a:endParaRPr/>
          </a:p>
        </p:txBody>
      </p:sp>
      <p:sp>
        <p:nvSpPr>
          <p:cNvPr id="157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8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Dyscalculia</dc:title>
  <dc:subject>Inclusion Toolkit</dc:subject>
  <dc:creator>Abi Harrison-Nye</dc:creator>
  <cp:lastModifiedBy>Abi Harrison-Nye</cp:lastModifiedBy>
  <dc:language>en-GB</dc:language>
</cp:coreProperties>
</file>