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9" r:id="rId9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biharrisonnye.dev" TargetMode="External"/></Relationships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0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Dyslexia</a:t>
            </a:r>
            <a:endParaRPr/>
          </a:p>
        </p:txBody>
      </p:sp>
      <p:sp>
        <p:nvSpPr>
          <p:cNvPr id="10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1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learning to read, spelling, and decoding text.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hearing or manipulating sounds in words.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Challenges with sequencing, directions, and memory.</a:t>
            </a:r>
            <a:endParaRPr/>
          </a:p>
        </p:txBody>
      </p:sp>
      <p:sp>
        <p:nvSpPr>
          <p:cNvPr id="11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1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primary school when children begin to learn to read and write.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Historically diagnosed more in males, but current research suggests it affects all genders equally.</a:t>
            </a:r>
            <a:endParaRPr/>
          </a:p>
        </p:txBody>
      </p:sp>
      <p:sp>
        <p:nvSpPr>
          <p:cNvPr id="11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1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Dyslexia is a language processing difference, not a visual problem (seeing letters backwards).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has absolutely no connection to low intelligence or laziness.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1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Carried out by a specialist assessor or an Educational Psychologist.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Assessments test memory, speed, and the ability to process word sounds.</a:t>
            </a:r>
            <a:endParaRPr/>
          </a:p>
        </p:txBody>
      </p:sp>
      <p:sp>
        <p:nvSpPr>
          <p:cNvPr id="11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1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like text-to-speech software, screen readers, or coloured overlays.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Structured, multisensory teaching methods help improve literacy skills.</a:t>
            </a:r>
            <a:endParaRPr/>
          </a:p>
        </p:txBody>
      </p:sp>
      <p:sp>
        <p:nvSpPr>
          <p:cNvPr id="11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2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plain, sans-serif fonts and pastel backgrounds, not bright white.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verbal cues or diagrams rather than long text.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reading and processing.</a:t>
            </a:r>
            <a:endParaRPr/>
          </a:p>
        </p:txBody>
      </p:sp>
      <p:sp>
        <p:nvSpPr>
          <p:cNvPr id="12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Dyslexia</dc:title>
  <dc:subject>Inclusion Toolkit</dc:subject>
  <dc:creator>Abi Harrison-Nye</dc:creator>
  <cp:lastModifiedBy>Abi Harrison-Nye</cp:lastModifiedBy>
  <dc:language>en-GB</dc:language>
</cp:coreProperties>
</file>