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0" r:id="rId10"/>
  </p:sldIdLst>
  <p:sldSz cy="5143500" cx="9144000"/>
  <p:notesSz cx="6858000" cy="9144000"/>
  <p:embeddedFontLst>
    <p:embeddedFont>
      <p:font typeface="Atkinson Hyperlegible Next" pitchFamily="2" charset="0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7" Type="http://schemas.openxmlformats.org/officeDocument/2006/relationships/font" Target="fonts/AtkinsonHyperlegibleNext-Regular.fntdata"/><Relationship Id="rId18" Type="http://schemas.openxmlformats.org/officeDocument/2006/relationships/font" Target="fonts/AtkinsonHyperlegibleNext-Bold.fntdata"/><Relationship Id="rId19" Type="http://schemas.openxmlformats.org/officeDocument/2006/relationships/font" Target="fonts/AtkinsonHyperlegibleNext-Italic.fntdata"/><Relationship Id="rId20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abiharrisonnye.dev" TargetMode="External"/></Relationships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26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Dyspraxia</a:t>
            </a:r>
            <a:endParaRPr/>
          </a:p>
        </p:txBody>
      </p:sp>
      <p:sp>
        <p:nvSpPr>
          <p:cNvPr id="127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128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Poor balance, coordination and general clumsiness.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with fine motor skills like handwriting or tying shoelaces.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Trouble planning and organising physical movements.</a:t>
            </a:r>
            <a:endParaRPr/>
          </a:p>
        </p:txBody>
      </p:sp>
      <p:sp>
        <p:nvSpPr>
          <p:cNvPr id="129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130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 usually appear in early childhood.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more often in males.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often missed as avoiding active play or having better handwriting can mask issues.</a:t>
            </a:r>
            <a:endParaRPr/>
          </a:p>
        </p:txBody>
      </p:sp>
      <p:sp>
        <p:nvSpPr>
          <p:cNvPr id="131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132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being 'clumsy' or lazy.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Children will not simply grow out of it.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doesn’t only affect movement, it often impacts organisation and memory too.</a:t>
            </a:r>
            <a:endParaRPr/>
          </a:p>
        </p:txBody>
      </p:sp>
      <p:sp>
        <p:nvSpPr>
          <p:cNvPr id="133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134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Assessment by a paediatrician, occupational therapist, or physiotherapist.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Tests measure motor skills compared to age norms.</a:t>
            </a:r>
            <a:endParaRPr/>
          </a:p>
        </p:txBody>
      </p:sp>
      <p:sp>
        <p:nvSpPr>
          <p:cNvPr id="135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136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Occupational Therapy helps improve daily living skills.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Physiotherapy helps improve core strength and balance.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Adaptations like using a laptop can replace handwriting.</a:t>
            </a:r>
            <a:endParaRPr/>
          </a:p>
        </p:txBody>
      </p:sp>
      <p:sp>
        <p:nvSpPr>
          <p:cNvPr id="137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138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Break complex physical tasks into smaller steps.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extra time for movements like dressing or eating.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 criticism for messiness or dropping things.</a:t>
            </a:r>
            <a:endParaRPr/>
          </a:p>
        </p:txBody>
      </p:sp>
      <p:sp>
        <p:nvSpPr>
          <p:cNvPr id="139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0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Dyspraxia</dc:title>
  <dc:subject>Inclusion Toolkit</dc:subject>
  <dc:creator>Abi Harrison-Nye</dc:creator>
  <cp:lastModifiedBy>Abi Harrison-Nye</cp:lastModifiedBy>
  <dc:language>en-GB</dc:language>
</cp:coreProperties>
</file>