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8" r:id="rId8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abiharrisonnye.dev" TargetMode="External"/></Relationships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0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OCD</a:t>
            </a:r>
            <a:endParaRPr/>
          </a:p>
        </p:txBody>
      </p:sp>
      <p:sp>
        <p:nvSpPr>
          <p:cNvPr id="91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92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Unwanted, intrusive thoughts causing anxiety.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Anxiety is relieved through repetitive physical or purely mental actions.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relief is temporary, then the anxiety cycle returns.</a:t>
            </a:r>
            <a:endParaRPr/>
          </a:p>
        </p:txBody>
      </p:sp>
      <p:sp>
        <p:nvSpPr>
          <p:cNvPr id="93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94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Can start in childhood, but 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normally begins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in late teens or early adulthood.</a:t>
            </a:r>
            <a:endParaRPr/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Affects males and females roughly equally.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average diagnosis occurs 9 to 13 years after initial symptoms </a:t>
            </a: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start</a:t>
            </a: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.</a:t>
            </a:r>
            <a:endParaRPr/>
          </a:p>
        </p:txBody>
      </p:sp>
      <p:sp>
        <p:nvSpPr>
          <p:cNvPr id="95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96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serious condition, not just liking things neat.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cannot simply 'snap out of it' or choose to stop.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OCD often know their fears are irrational but still feel the anxiety.</a:t>
            </a:r>
            <a:endParaRPr/>
          </a:p>
        </p:txBody>
      </p:sp>
      <p:sp>
        <p:nvSpPr>
          <p:cNvPr id="97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98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GP refers to a specialist mental health team for a detailed assessment.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Doctors use medical criteria to identify obsessions and compulsions.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when symptoms significantly impact daily life.</a:t>
            </a:r>
            <a:endParaRPr/>
          </a:p>
        </p:txBody>
      </p:sp>
      <p:sp>
        <p:nvSpPr>
          <p:cNvPr id="99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00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CBT with exposure therapy helps face fears without rituals.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Antidepressants called selective serotonin reuptake inhibitors (SSRIs) can reduce symptom intensity.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Peer support groups help reduce isolation.</a:t>
            </a:r>
            <a:endParaRPr/>
          </a:p>
        </p:txBody>
      </p:sp>
      <p:sp>
        <p:nvSpPr>
          <p:cNvPr id="101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02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criticise or rush them during a ritual.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join in with their compulsions or offer reassurance.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Keep a calm atmosphere to help lower general anxiety levels.</a:t>
            </a:r>
            <a:endParaRPr/>
          </a:p>
        </p:txBody>
      </p:sp>
      <p:sp>
        <p:nvSpPr>
          <p:cNvPr id="103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04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OCD</dc:title>
  <dc:subject>Inclusion Toolkit</dc:subject>
  <dc:creator>Abi Harrison-Nye</dc:creator>
  <cp:lastModifiedBy>Abi Harrison-Nye</cp:lastModifiedBy>
  <dc:language>en-GB</dc:language>
</cp:coreProperties>
</file>