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65" r:id="rId15"/>
  </p:sldIdLst>
  <p:sldSz cy="5143500" cx="9144000"/>
  <p:notesSz cx="6858000" cy="9144000"/>
  <p:embeddedFontLst>
    <p:embeddedFont>
      <p:font typeface="Atkinson Hyperlegible Next" pitchFamily="2" charset="0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5" Type="http://schemas.openxmlformats.org/officeDocument/2006/relationships/notesMaster" Target="notesMasters/notesMaster1.xml"/><Relationship Id="rId17" Type="http://schemas.openxmlformats.org/officeDocument/2006/relationships/font" Target="fonts/AtkinsonHyperlegibleNext-Regular.fntdata"/><Relationship Id="rId18" Type="http://schemas.openxmlformats.org/officeDocument/2006/relationships/font" Target="fonts/AtkinsonHyperlegibleNext-Bold.fntdata"/><Relationship Id="rId19" Type="http://schemas.openxmlformats.org/officeDocument/2006/relationships/font" Target="fonts/AtkinsonHyperlegibleNext-Italic.fntdata"/><Relationship Id="rId20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40972028549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g4097202854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abiharrisonnye.dev" TargetMode="External"/></Relationships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16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GB" sz="3300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Sensory Processing Disorder</a:t>
            </a:r>
            <a:endParaRPr sz="2100"/>
          </a:p>
        </p:txBody>
      </p:sp>
      <p:sp>
        <p:nvSpPr>
          <p:cNvPr id="217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/>
          </a:p>
        </p:txBody>
      </p:sp>
      <p:sp>
        <p:nvSpPr>
          <p:cNvPr id="218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Over or under-sensitive to sensory stimuli.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Difficulty filtering background noise.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Emotional dysregulation when overwhelmed.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19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/>
          </a:p>
        </p:txBody>
      </p:sp>
      <p:sp>
        <p:nvSpPr>
          <p:cNvPr id="220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Often identified in early childhood.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Diagnosed more often in males.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Females are often missed due to masking.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1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/>
          </a:p>
        </p:txBody>
      </p:sp>
      <p:sp>
        <p:nvSpPr>
          <p:cNvPr id="222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bad behaviour, sensory input is genuinely overwhelming.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Not the same as autism, though they often co-occur.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Not something people can push through with willpower.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3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/>
          </a:p>
        </p:txBody>
      </p:sp>
      <p:sp>
        <p:nvSpPr>
          <p:cNvPr id="224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isn't a separate diagnosis in the DSM-5, the main diagnostic manual.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Often identified by an occupational therapist.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Frequently co-occurs with other conditions.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5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 options</a:t>
            </a:r>
            <a:endParaRPr/>
          </a:p>
        </p:txBody>
      </p:sp>
      <p:sp>
        <p:nvSpPr>
          <p:cNvPr id="226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Sensory integration therapy with an Occupational Therapist.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 personalised 'sensory diet' of daily activities.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Environmental adjustments to reduce stimuli.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7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/>
          </a:p>
        </p:txBody>
      </p:sp>
      <p:sp>
        <p:nvSpPr>
          <p:cNvPr id="228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Offer quiet or low-stimulation workspaces.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Reduce sensory triggers like flickering lights.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headphones, sunglasses, or fidget tools.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9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30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Sensory Processing Disorder</dc:title>
  <dc:subject>Inclusion Toolkit</dc:subject>
  <dc:creator>Abi Harrison-Nye</dc:creator>
  <cp:lastModifiedBy>Abi Harrison-Nye</cp:lastModifiedBy>
  <dc:language>en-GB</dc:language>
</cp:coreProperties>
</file>