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7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2" r:id="rId12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7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60" name="Google Shape;160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abiharrisonnye.dev" TargetMode="External"/></Relationships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162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4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Tourette’s Syndrome</a:t>
            </a:r>
            <a:endParaRPr/>
          </a:p>
        </p:txBody>
      </p:sp>
      <p:sp>
        <p:nvSpPr>
          <p:cNvPr id="163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164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Involuntary movements like blinking, shrugging or head jerking (motor tics).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Involuntary sounds like grunting, throat clearing or words (vocal tics).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An uncomfortable physical urge or sensation before the tic happens.</a:t>
            </a:r>
            <a:endParaRPr/>
          </a:p>
        </p:txBody>
      </p:sp>
      <p:sp>
        <p:nvSpPr>
          <p:cNvPr id="165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166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usually appear between ages 5 and 9.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Males account for 75% to 80% of diagnoses.</a:t>
            </a:r>
            <a:endParaRPr/>
          </a:p>
        </p:txBody>
      </p:sp>
      <p:sp>
        <p:nvSpPr>
          <p:cNvPr id="167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168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Most people do not swear (coprolalia affects only about 10% of cases).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Tics are not done for attention or bad behaviour.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People cannot simply stop their tics.</a:t>
            </a:r>
            <a:endParaRPr/>
          </a:p>
          <a:p>
            <a:pPr indent="0" lvl="0" marL="0" marR="0" rtl="0" algn="l">
              <a:lnSpc>
                <a:spcPts val="1150"/>
              </a:lnSpc>
              <a:spcBef>
                <a:spcPts val="400"/>
              </a:spcBef>
              <a:spcAft>
                <a:spcPts val="40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69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170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when a person has multiple motor tics and at least one vocal tic.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 must have lasted for more than a year.</a:t>
            </a:r>
            <a:endParaRPr/>
          </a:p>
        </p:txBody>
      </p:sp>
      <p:sp>
        <p:nvSpPr>
          <p:cNvPr id="171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172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Comprehensive Behavioural Intervention for Tics (CBIT) teaches strategies to manage tic urges.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Medication may be used if tics cause pain, injury, or severe distress.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groups help reduce stigma and improve self-esteem.</a:t>
            </a:r>
            <a:endParaRPr/>
          </a:p>
        </p:txBody>
      </p:sp>
      <p:sp>
        <p:nvSpPr>
          <p:cNvPr id="173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174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7999" lvl="0" marL="107999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Ignore the tics completely. Do not stare, laugh, or comment.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Do not tell them to stop or ask them to be quiet.</a:t>
            </a:r>
            <a:endParaRPr/>
          </a:p>
          <a:p>
            <a:pPr indent="-107999" lvl="0" marL="107999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b="0" i="0" lang="en-GB" sz="10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Help reduce stress, as strong emotions can increase tics.</a:t>
            </a:r>
            <a:endParaRPr/>
          </a:p>
        </p:txBody>
      </p:sp>
      <p:sp>
        <p:nvSpPr>
          <p:cNvPr id="175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76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Tourette’s Syndrome</dc:title>
  <dc:subject>Inclusion Toolkit</dc:subject>
  <dc:creator>Abi Harrison-Nye</dc:creator>
  <cp:lastModifiedBy>Abi Harrison-Nye</cp:lastModifiedBy>
  <dc:language>en-GB</dc:language>
</cp:coreProperties>
</file>